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3" r:id="rId1"/>
  </p:sldMasterIdLst>
  <p:notesMasterIdLst>
    <p:notesMasterId r:id="rId29"/>
  </p:notesMasterIdLst>
  <p:sldIdLst>
    <p:sldId id="256" r:id="rId2"/>
    <p:sldId id="293" r:id="rId3"/>
    <p:sldId id="258" r:id="rId4"/>
    <p:sldId id="315" r:id="rId5"/>
    <p:sldId id="259" r:id="rId6"/>
    <p:sldId id="317" r:id="rId7"/>
    <p:sldId id="316" r:id="rId8"/>
    <p:sldId id="302" r:id="rId9"/>
    <p:sldId id="295" r:id="rId10"/>
    <p:sldId id="284" r:id="rId11"/>
    <p:sldId id="304" r:id="rId12"/>
    <p:sldId id="296" r:id="rId13"/>
    <p:sldId id="308" r:id="rId14"/>
    <p:sldId id="297" r:id="rId15"/>
    <p:sldId id="309" r:id="rId16"/>
    <p:sldId id="312" r:id="rId17"/>
    <p:sldId id="314" r:id="rId18"/>
    <p:sldId id="318" r:id="rId19"/>
    <p:sldId id="319" r:id="rId20"/>
    <p:sldId id="322" r:id="rId21"/>
    <p:sldId id="324" r:id="rId22"/>
    <p:sldId id="323" r:id="rId23"/>
    <p:sldId id="331" r:id="rId24"/>
    <p:sldId id="320" r:id="rId25"/>
    <p:sldId id="329" r:id="rId26"/>
    <p:sldId id="330" r:id="rId27"/>
    <p:sldId id="325"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ambria Math" panose="02040503050406030204" pitchFamily="18" charset="0"/>
      <p:regular r:id="rId36"/>
    </p:embeddedFont>
    <p:embeddedFont>
      <p:font typeface="Cardo" panose="02020600000000000000" pitchFamily="18" charset="-79"/>
      <p:regular r:id="rId37"/>
      <p:bold r:id="rId38"/>
      <p:italic r:id="rId39"/>
    </p:embeddedFont>
    <p:embeddedFont>
      <p:font typeface="David" panose="020E0502060401010101" pitchFamily="34" charset="-79"/>
      <p:regular r:id="rId40"/>
      <p:bold r:id="rId41"/>
    </p:embeddedFont>
    <p:embeddedFont>
      <p:font typeface="Fira Sans" panose="020B0503050000020004" pitchFamily="34" charset="0"/>
      <p:regular r:id="rId42"/>
      <p:bold r:id="rId43"/>
      <p:italic r:id="rId44"/>
      <p:boldItalic r:id="rId45"/>
    </p:embeddedFont>
    <p:embeddedFont>
      <p:font typeface="Fira Sans Extra Condensed" panose="020B0503050000020004" pitchFamily="34" charset="0"/>
      <p:regular r:id="rId46"/>
      <p:bold r:id="rId47"/>
      <p:italic r:id="rId48"/>
      <p:boldItalic r:id="rId49"/>
    </p:embeddedFont>
    <p:embeddedFont>
      <p:font typeface="Source Sans Pro" panose="020B0503030403020204" pitchFamily="34" charset="0"/>
      <p:regular r:id="rId50"/>
      <p:bold r:id="rId51"/>
      <p:italic r:id="rId52"/>
      <p:boldItalic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3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5A3"/>
    <a:srgbClr val="F58870"/>
    <a:srgbClr val="D1ECDB"/>
    <a:srgbClr val="FF9177"/>
    <a:srgbClr val="FF99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9CA33-1D1A-4BC2-BE5E-2368A68E5F5F}" v="1684" dt="2023-03-13T19:41:28.798"/>
    <p1510:client id="{58429795-9653-411E-BD8C-2053A8816ED0}" v="62" dt="2023-03-13T16:59:02.463"/>
    <p1510:client id="{881B1BE4-424F-4944-9CD9-F16E89942EED}" v="1586" dt="2023-03-13T19:44:36.388"/>
  </p1510:revLst>
</p1510:revInfo>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65" autoAdjust="0"/>
    <p:restoredTop sz="72005" autoAdjust="0"/>
  </p:normalViewPr>
  <p:slideViewPr>
    <p:cSldViewPr snapToGrid="0">
      <p:cViewPr varScale="1">
        <p:scale>
          <a:sx n="107" d="100"/>
          <a:sy n="107" d="100"/>
        </p:scale>
        <p:origin x="1332" y="102"/>
      </p:cViewPr>
      <p:guideLst>
        <p:guide pos="543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87522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7w-courseware.42web.io/physics/research/index.html?i=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7a3efa5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7a3efa5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r" rtl="1">
              <a:spcBef>
                <a:spcPts val="0"/>
              </a:spcBef>
              <a:spcAft>
                <a:spcPts val="0"/>
              </a:spcAft>
            </a:pPr>
            <a:r>
              <a:rPr lang="he-IL" dirty="0">
                <a:latin typeface="David"/>
                <a:cs typeface="David"/>
              </a:rPr>
              <a:t>לפני שנתחיל נא להתחשב במצב הזה שזות בעם רשונה שאנו מופיעים ומציגים בעברית אם היו תעיות נא לא להתייחס ותודה על ההזדמנות הזו.</a:t>
            </a:r>
            <a:endParaRPr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328680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98722ec9b7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98722ec9b7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1">
              <a:spcBef>
                <a:spcPts val="1200"/>
              </a:spcBef>
              <a:spcAft>
                <a:spcPts val="600"/>
              </a:spcAft>
            </a:pPr>
            <a:r>
              <a:rPr lang="he-IL" sz="1100" b="0" i="0" u="none" strike="noStrike" dirty="0">
                <a:solidFill>
                  <a:srgbClr val="000000"/>
                </a:solidFill>
                <a:effectLst/>
                <a:latin typeface="Cardo" panose="02020600000000000000" pitchFamily="18" charset="-79"/>
                <a:cs typeface="Cardo" panose="02020600000000000000" pitchFamily="18" charset="-79"/>
              </a:rPr>
              <a:t>בשלב השני, התחלנו בצילום תופעת גלי קלווין בתוך ארגז העשוי מפלסטיק כדי להבין כיצד לחקור אותה. כפי שהסברנו בחומר התיאורטי, כדי להשיג את תופעת קלוון, עומק המים צריך להיות גדול יחסית לאורך הגל, לכן הבאנו ארגז בלאסטיק שהמימדים שלו 60</a:t>
            </a:r>
            <a:r>
              <a:rPr lang="en-GB" sz="1100" b="0" i="0" u="none" strike="noStrike" dirty="0">
                <a:solidFill>
                  <a:srgbClr val="000000"/>
                </a:solidFill>
                <a:effectLst/>
                <a:latin typeface="Cardo" panose="02020600000000000000" pitchFamily="18" charset="-79"/>
                <a:cs typeface="Cardo" panose="02020600000000000000" pitchFamily="18" charset="-79"/>
              </a:rPr>
              <a:t>cm*50cm*40cm </a:t>
            </a:r>
            <a:r>
              <a:rPr lang="he-IL" sz="1100" b="0" i="0" u="none" strike="noStrike" dirty="0">
                <a:solidFill>
                  <a:srgbClr val="000000"/>
                </a:solidFill>
                <a:effectLst/>
                <a:latin typeface="Cardo" panose="02020600000000000000" pitchFamily="18" charset="-79"/>
                <a:cs typeface="Cardo" panose="02020600000000000000" pitchFamily="18" charset="-79"/>
              </a:rPr>
              <a:t>והנחנו בכל פעם גובה מים שונה. הזזנו כף עץ בקו ישר כדי ליצר את התופעה, וצילמנו את הניסוי בהילוך איטי, והמצלמה הייתה ממוקמת על הציר האנכי לשטח של הארגז ובמקבילה לו.</a:t>
            </a:r>
            <a:endParaRPr lang="en-GB" sz="1100" b="0" i="0" u="none" strike="noStrike" dirty="0">
              <a:solidFill>
                <a:srgbClr val="000000"/>
              </a:solidFill>
              <a:effectLst/>
              <a:latin typeface="Cardo" panose="02020600000000000000" pitchFamily="18" charset="-79"/>
              <a:cs typeface="Cardo" panose="02020600000000000000" pitchFamily="18" charset="-79"/>
            </a:endParaRPr>
          </a:p>
          <a:p>
            <a:pPr marL="158750" indent="0" algn="just" rtl="1">
              <a:spcBef>
                <a:spcPts val="1200"/>
              </a:spcBef>
              <a:spcAft>
                <a:spcPts val="600"/>
              </a:spcAft>
              <a:buNone/>
            </a:pPr>
            <a:r>
              <a:rPr lang="en-GB" sz="1100" b="0" i="0" u="none" strike="noStrike" dirty="0">
                <a:solidFill>
                  <a:srgbClr val="000000"/>
                </a:solidFill>
                <a:effectLst/>
                <a:latin typeface="Cardo" panose="02020600000000000000" pitchFamily="18" charset="-79"/>
                <a:cs typeface="Cardo" panose="02020600000000000000" pitchFamily="18" charset="-79"/>
              </a:rPr>
              <a:t>        </a:t>
            </a:r>
            <a:r>
              <a:rPr lang="he-IL" sz="1100" b="0" i="0" u="none" strike="noStrike" dirty="0">
                <a:solidFill>
                  <a:srgbClr val="000000"/>
                </a:solidFill>
                <a:effectLst/>
                <a:latin typeface="Cardo" panose="02020600000000000000" pitchFamily="18" charset="-79"/>
                <a:cs typeface="Cardo" panose="02020600000000000000" pitchFamily="18" charset="-79"/>
              </a:rPr>
              <a:t>ניסינו למצוא קשר מתמטי בין עומק המים ואורך הגל, אך היה קשה להגיע אל מדידות באמצעות תוכנת "</a:t>
            </a:r>
            <a:r>
              <a:rPr lang="en-GB" sz="1100" b="0" i="0" u="none" strike="noStrike" dirty="0">
                <a:solidFill>
                  <a:srgbClr val="000000"/>
                </a:solidFill>
                <a:effectLst/>
                <a:latin typeface="Cardo" panose="02020600000000000000" pitchFamily="18" charset="-79"/>
                <a:cs typeface="Cardo" panose="02020600000000000000" pitchFamily="18" charset="-79"/>
              </a:rPr>
              <a:t>tracker" </a:t>
            </a:r>
            <a:r>
              <a:rPr lang="he-IL" sz="1100" b="0" i="0" u="none" strike="noStrike" dirty="0">
                <a:solidFill>
                  <a:srgbClr val="000000"/>
                </a:solidFill>
                <a:effectLst/>
                <a:latin typeface="Cardo" panose="02020600000000000000" pitchFamily="18" charset="-79"/>
                <a:cs typeface="Cardo" panose="02020600000000000000" pitchFamily="18" charset="-79"/>
              </a:rPr>
              <a:t>עקב נוכחות של מספר גורמים:</a:t>
            </a:r>
            <a:endParaRPr lang="he-IL" b="0" dirty="0">
              <a:effectLst/>
            </a:endParaRP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אורך הגל קצר מאוד וקשה לראות אותו בוידאו.</a:t>
            </a: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 הארגז צר ומשטח התנועה קטן.</a:t>
            </a:r>
          </a:p>
          <a:p>
            <a:pPr algn="just" rtl="1" fontAlgn="base">
              <a:spcBef>
                <a:spcPts val="0"/>
              </a:spcBef>
              <a:spcAft>
                <a:spcPts val="80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תנועת הגוף אינה במהירות קבועה.</a:t>
            </a: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ניסינו פעמים רבות לחזור על הניסוי כדי לקבל סרטון מדיד, אך ללא הועיל. </a:t>
            </a:r>
            <a:endParaRPr lang="en-GB" sz="1100" b="0" i="0" u="none" strike="noStrike" dirty="0">
              <a:solidFill>
                <a:srgbClr val="000000"/>
              </a:solidFill>
              <a:effectLst/>
              <a:latin typeface="Cardo" panose="02020600000000000000" pitchFamily="18" charset="-79"/>
              <a:cs typeface="Cardo" panose="02020600000000000000" pitchFamily="18" charset="-79"/>
            </a:endParaRPr>
          </a:p>
          <a:p>
            <a:pPr algn="just" rtl="1">
              <a:spcBef>
                <a:spcPts val="0"/>
              </a:spcBef>
              <a:spcAft>
                <a:spcPts val="800"/>
              </a:spcAft>
            </a:pPr>
            <a:endParaRPr lang="en-GB" sz="1100" b="0" i="0" u="none" strike="noStrike" dirty="0">
              <a:solidFill>
                <a:srgbClr val="000000"/>
              </a:solidFill>
              <a:effectLst/>
              <a:latin typeface="Cardo" panose="02020600000000000000" pitchFamily="18" charset="-79"/>
              <a:cs typeface="Cardo" panose="02020600000000000000" pitchFamily="18" charset="-79"/>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כבר בניסיון האחרון שמנו חול לבוצי את המים כי חשבנו שהמים הבוציים יקלו עלינו לראות את התופעה.</a:t>
            </a:r>
            <a:endParaRPr lang="he-IL" b="0"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323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1200"/>
              </a:spcBef>
              <a:spcAft>
                <a:spcPts val="60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השני, התחלנו בצילום תופעת גלי קלווין בתוך ארגז העשוי מפלסטיק כדי להבין כיצד לחקור אותה. כפי שהסברנו בחומר התיאורטי, כדי להשיג את תופעת קלוון, עומק המים צריך להיות גדול יחסית לאורך הגל, לכן הבאנו ארגז בלאסטיק שהמימדים שלו 60</a:t>
            </a:r>
            <a:r>
              <a:rPr lang="en-GB" sz="1800" b="0" i="0" u="none" strike="noStrike" dirty="0">
                <a:solidFill>
                  <a:srgbClr val="000000"/>
                </a:solidFill>
                <a:effectLst/>
                <a:latin typeface="Cardo" panose="02020600000000000000" pitchFamily="18" charset="-79"/>
                <a:cs typeface="Cardo" panose="02020600000000000000" pitchFamily="18" charset="-79"/>
              </a:rPr>
              <a:t>cm*50cm*40cm </a:t>
            </a:r>
            <a:r>
              <a:rPr lang="he-IL" sz="1800" b="0" i="0" u="none" strike="noStrike" dirty="0">
                <a:solidFill>
                  <a:srgbClr val="000000"/>
                </a:solidFill>
                <a:effectLst/>
                <a:latin typeface="Cardo" panose="02020600000000000000" pitchFamily="18" charset="-79"/>
                <a:cs typeface="Cardo" panose="02020600000000000000" pitchFamily="18" charset="-79"/>
              </a:rPr>
              <a:t>והנחנו בכל פעם גובה מים שונה. הזזנו כף עץ בקו ישר כדי ליצר את התופעה, וצילמנו את הניסוי בהילוך איטי, והמצלמה הייתה ממוקמת על הציר האנכי לשטח של הארגז ובמקבילה לו.</a:t>
            </a:r>
            <a:endParaRPr lang="en-GB" sz="1800" b="0" i="0" u="none" strike="noStrike" dirty="0">
              <a:solidFill>
                <a:srgbClr val="000000"/>
              </a:solidFill>
              <a:effectLst/>
              <a:latin typeface="Cardo" panose="02020600000000000000" pitchFamily="18" charset="-79"/>
              <a:cs typeface="Cardo" panose="02020600000000000000" pitchFamily="18" charset="-79"/>
            </a:endParaRPr>
          </a:p>
          <a:p>
            <a:pPr marL="158750" indent="0" algn="just" rtl="1">
              <a:spcBef>
                <a:spcPts val="1200"/>
              </a:spcBef>
              <a:spcAft>
                <a:spcPts val="600"/>
              </a:spcAft>
              <a:buNone/>
            </a:pPr>
            <a:r>
              <a:rPr lang="en-GB" sz="1800" b="0" i="0" u="none" strike="noStrike" dirty="0">
                <a:solidFill>
                  <a:srgbClr val="000000"/>
                </a:solidFill>
                <a:effectLst/>
                <a:latin typeface="Cardo" panose="02020600000000000000" pitchFamily="18" charset="-79"/>
                <a:cs typeface="Cardo" panose="02020600000000000000" pitchFamily="18" charset="-79"/>
              </a:rPr>
              <a:t>        </a:t>
            </a:r>
            <a:r>
              <a:rPr lang="he-IL" sz="1800" b="0" i="0" u="none" strike="noStrike" dirty="0">
                <a:solidFill>
                  <a:srgbClr val="000000"/>
                </a:solidFill>
                <a:effectLst/>
                <a:latin typeface="Cardo" panose="02020600000000000000" pitchFamily="18" charset="-79"/>
                <a:cs typeface="Cardo" panose="02020600000000000000" pitchFamily="18" charset="-79"/>
              </a:rPr>
              <a:t>ניסינו למצוא קשר מתמטי בין עומק המים ואורך הגל, אך היה קשה להגיע אל מדידות באמצעות תוכנת "</a:t>
            </a:r>
            <a:r>
              <a:rPr lang="en-GB" sz="1800" b="0" i="0" u="none" strike="noStrike" dirty="0">
                <a:solidFill>
                  <a:srgbClr val="000000"/>
                </a:solidFill>
                <a:effectLst/>
                <a:latin typeface="Cardo" panose="02020600000000000000" pitchFamily="18" charset="-79"/>
                <a:cs typeface="Cardo" panose="02020600000000000000" pitchFamily="18" charset="-79"/>
              </a:rPr>
              <a:t>tracker" </a:t>
            </a:r>
            <a:r>
              <a:rPr lang="he-IL" sz="1800" b="0" i="0" u="none" strike="noStrike" dirty="0">
                <a:solidFill>
                  <a:srgbClr val="000000"/>
                </a:solidFill>
                <a:effectLst/>
                <a:latin typeface="Cardo" panose="02020600000000000000" pitchFamily="18" charset="-79"/>
                <a:cs typeface="Cardo" panose="02020600000000000000" pitchFamily="18" charset="-79"/>
              </a:rPr>
              <a:t>עקב נוכחות של מספר גורמים:</a:t>
            </a:r>
            <a:endParaRPr lang="he-IL" b="0" dirty="0">
              <a:effectLst/>
            </a:endParaRP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אורך הגל קצר מאוד וקשה לראות אותו בוידאו.</a:t>
            </a: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 הארגז צר ומשטח התנועה קטן.</a:t>
            </a:r>
          </a:p>
          <a:p>
            <a:pPr algn="just" rtl="1" fontAlgn="base">
              <a:spcBef>
                <a:spcPts val="0"/>
              </a:spcBef>
              <a:spcAft>
                <a:spcPts val="80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תנועת הגוף אינה במהירות קבועה.</a:t>
            </a: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ניסינו פעמים רבות לחזור על הניסוי כדי לקבל סרטון מדיד, אך ללא הועיל. </a:t>
            </a:r>
            <a:endParaRPr lang="en-GB" sz="1800" b="0" i="0" u="none" strike="noStrike" dirty="0">
              <a:solidFill>
                <a:srgbClr val="000000"/>
              </a:solidFill>
              <a:effectLst/>
              <a:latin typeface="Cardo" panose="02020600000000000000" pitchFamily="18" charset="-79"/>
              <a:cs typeface="Cardo" panose="02020600000000000000" pitchFamily="18" charset="-79"/>
            </a:endParaRPr>
          </a:p>
          <a:p>
            <a:pPr algn="just" rtl="1">
              <a:spcBef>
                <a:spcPts val="0"/>
              </a:spcBef>
              <a:spcAft>
                <a:spcPts val="800"/>
              </a:spcAft>
            </a:pPr>
            <a:endParaRPr lang="en-GB" sz="1800" b="0" i="0" u="none" strike="noStrike" dirty="0">
              <a:solidFill>
                <a:srgbClr val="000000"/>
              </a:solidFill>
              <a:effectLst/>
              <a:latin typeface="Cardo" panose="02020600000000000000" pitchFamily="18" charset="-79"/>
              <a:cs typeface="Cardo" panose="02020600000000000000" pitchFamily="18" charset="-79"/>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כבר בניסיון האחרון שמנו חול לבוצי את המים כי חשבנו שהמים הבוציים יקלו עלינו לראות את התופעה.</a:t>
            </a:r>
            <a:endParaRPr lang="he-IL" b="0" dirty="0">
              <a:effectLst/>
            </a:endParaRPr>
          </a:p>
          <a:p>
            <a:br>
              <a:rPr lang="he-IL" dirty="0"/>
            </a:br>
            <a:endParaRPr lang="en-GB" dirty="0"/>
          </a:p>
        </p:txBody>
      </p:sp>
    </p:spTree>
    <p:extLst>
      <p:ext uri="{BB962C8B-B14F-4D97-AF65-F5344CB8AC3E}">
        <p14:creationId xmlns:p14="http://schemas.microsoft.com/office/powerpoint/2010/main" val="621621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120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השלישי ביצענו ניסוי נוסף "אמבט גלים" על מנת לחקור את הקשר בין התדירות ובין אורך הגל בעומקי מים שונים.</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הבאנו מכשיר שנקרא לו אמבט גלים והוא מיכל שטוח בעל תחתית שקופה. מקור אור מעל לאמבט שמשקף את תמונת הגלים על השולחן.</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הגלים נוצרים על ידי זרוע רטט בעלת תדירות הניתנת לשליטה. מגוון ראשים המתחברים לזרוע הרטט מאפשרים להדגים גל ממקור יחיד או מקורות מרובים, ואביזרים נוספים מדגימים שבירה והחזרה. שולי האמבט מרופדים בספוג למניעת החזרות לא רצויות. ניתן לשלוט בתדירות הגלים ועוצמתם, ותאורת לד סטרובוסקופית מאפשרת להציג תמונה “קפואה”.</a:t>
            </a:r>
            <a:endParaRPr lang="he-IL" b="0" dirty="0">
              <a:effectLst/>
            </a:endParaRPr>
          </a:p>
          <a:p>
            <a:pPr algn="just" rtl="1">
              <a:spcBef>
                <a:spcPts val="1200"/>
              </a:spcBef>
              <a:spcAft>
                <a:spcPts val="600"/>
              </a:spcAft>
            </a:pPr>
            <a:r>
              <a:rPr lang="he-IL" sz="1800" b="0" i="0" u="none" strike="noStrike" dirty="0">
                <a:solidFill>
                  <a:srgbClr val="000000"/>
                </a:solidFill>
                <a:effectLst/>
                <a:latin typeface="Cardo" panose="02020600000000000000" pitchFamily="18" charset="-79"/>
                <a:cs typeface="Cardo" panose="02020600000000000000" pitchFamily="18" charset="-79"/>
              </a:rPr>
              <a:t>בניסוי זה הכנו שלושה שלבים (</a:t>
            </a:r>
            <a:r>
              <a:rPr lang="en-GB" sz="1800" b="0" i="0" u="none" strike="noStrike" dirty="0">
                <a:solidFill>
                  <a:srgbClr val="000000"/>
                </a:solidFill>
                <a:effectLst/>
                <a:latin typeface="Cardo" panose="02020600000000000000" pitchFamily="18" charset="-79"/>
                <a:cs typeface="Cardo" panose="02020600000000000000" pitchFamily="18" charset="-79"/>
              </a:rPr>
              <a:t>n), </a:t>
            </a:r>
            <a:r>
              <a:rPr lang="he-IL" sz="1800" b="0" i="0" u="none" strike="noStrike" dirty="0">
                <a:solidFill>
                  <a:srgbClr val="000000"/>
                </a:solidFill>
                <a:effectLst/>
                <a:latin typeface="Cardo" panose="02020600000000000000" pitchFamily="18" charset="-79"/>
                <a:cs typeface="Cardo" panose="02020600000000000000" pitchFamily="18" charset="-79"/>
              </a:rPr>
              <a:t>בכל שלב קבענו עומק מים שונה, ובכל שלב שינינו את תדירות (</a:t>
            </a:r>
            <a:r>
              <a:rPr lang="en-GB" sz="1800" b="0" i="0" u="none" strike="noStrike" dirty="0">
                <a:solidFill>
                  <a:srgbClr val="000000"/>
                </a:solidFill>
                <a:effectLst/>
                <a:latin typeface="Cardo" panose="02020600000000000000" pitchFamily="18" charset="-79"/>
                <a:cs typeface="Cardo" panose="02020600000000000000" pitchFamily="18" charset="-79"/>
              </a:rPr>
              <a:t>f) </a:t>
            </a:r>
            <a:r>
              <a:rPr lang="he-IL" sz="1800" b="0" i="0" u="none" strike="noStrike" dirty="0">
                <a:solidFill>
                  <a:srgbClr val="000000"/>
                </a:solidFill>
                <a:effectLst/>
                <a:latin typeface="Cardo" panose="02020600000000000000" pitchFamily="18" charset="-79"/>
                <a:cs typeface="Cardo" panose="02020600000000000000" pitchFamily="18" charset="-79"/>
              </a:rPr>
              <a:t>גל המים (תדירות הפנס שווה לתדר הגל) ומדדנו את האורך בין חמש פסגות ברציפות (</a:t>
            </a:r>
            <a:r>
              <a:rPr lang="en-GB" sz="1800" b="0" i="0" u="none" strike="noStrike" dirty="0">
                <a:solidFill>
                  <a:srgbClr val="000000"/>
                </a:solidFill>
                <a:effectLst/>
                <a:latin typeface="Cardo" panose="02020600000000000000" pitchFamily="18" charset="-79"/>
                <a:cs typeface="Cardo" panose="02020600000000000000" pitchFamily="18" charset="-79"/>
              </a:rPr>
              <a:t>Z), </a:t>
            </a:r>
            <a:r>
              <a:rPr lang="he-IL" sz="1800" b="0" i="0" u="none" strike="noStrike" dirty="0">
                <a:solidFill>
                  <a:srgbClr val="000000"/>
                </a:solidFill>
                <a:effectLst/>
                <a:latin typeface="Cardo" panose="02020600000000000000" pitchFamily="18" charset="-79"/>
                <a:cs typeface="Cardo" panose="02020600000000000000" pitchFamily="18" charset="-79"/>
              </a:rPr>
              <a:t>שיאפשר לנו לקבל את אורך הגל הממוצע () בדיוק.</a:t>
            </a:r>
            <a:endParaRPr lang="he-IL" b="0" dirty="0">
              <a:effectLst/>
            </a:endParaRPr>
          </a:p>
          <a:p>
            <a:pPr algn="ctr" rtl="1">
              <a:spcBef>
                <a:spcPts val="1200"/>
              </a:spcBef>
              <a:spcAft>
                <a:spcPts val="600"/>
              </a:spcAft>
            </a:pPr>
            <a:r>
              <a:rPr lang="he-IL" sz="1800" b="0" i="0" u="none" strike="noStrike" dirty="0">
                <a:solidFill>
                  <a:srgbClr val="000000"/>
                </a:solidFill>
                <a:effectLst/>
                <a:latin typeface="Cardo" panose="02020600000000000000" pitchFamily="18" charset="-79"/>
                <a:cs typeface="Cardo" panose="02020600000000000000" pitchFamily="18" charset="-79"/>
              </a:rPr>
              <a:t>=</a:t>
            </a:r>
            <a:r>
              <a:rPr lang="en-GB" sz="1800" b="0" i="0" u="none" strike="noStrike" dirty="0">
                <a:solidFill>
                  <a:srgbClr val="000000"/>
                </a:solidFill>
                <a:effectLst/>
                <a:latin typeface="Cardo" panose="02020600000000000000" pitchFamily="18" charset="-79"/>
                <a:cs typeface="Cardo" panose="02020600000000000000" pitchFamily="18" charset="-79"/>
              </a:rPr>
              <a:t>ZWnumber</a:t>
            </a:r>
            <a:endParaRPr lang="en-GB"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נסמן למספר אורכי הגל בין הפסגות שמדדנו בקל פעם ב  </a:t>
            </a:r>
            <a:r>
              <a:rPr lang="en-GB" sz="1800" b="0" i="0" u="none" strike="noStrike" dirty="0">
                <a:solidFill>
                  <a:srgbClr val="000000"/>
                </a:solidFill>
                <a:effectLst/>
                <a:latin typeface="Cardo" panose="02020600000000000000" pitchFamily="18" charset="-79"/>
                <a:cs typeface="Cardo" panose="02020600000000000000" pitchFamily="18" charset="-79"/>
              </a:rPr>
              <a:t>Wnumber  .</a:t>
            </a:r>
            <a:endParaRPr lang="en-GB" b="0" dirty="0">
              <a:effectLst/>
            </a:endParaRPr>
          </a:p>
          <a:p>
            <a:pPr algn="just" rtl="1">
              <a:spcBef>
                <a:spcPts val="0"/>
              </a:spcBef>
              <a:spcAft>
                <a:spcPts val="800"/>
              </a:spcAft>
            </a:pPr>
            <a:r>
              <a:rPr lang="he-IL" sz="1800" b="1" i="0" u="sng" dirty="0">
                <a:solidFill>
                  <a:srgbClr val="000000"/>
                </a:solidFill>
                <a:effectLst/>
                <a:latin typeface="Cardo" panose="02020600000000000000" pitchFamily="18" charset="-79"/>
                <a:cs typeface="Cardo" panose="02020600000000000000" pitchFamily="18" charset="-79"/>
              </a:rPr>
              <a:t>שימו לב</a:t>
            </a:r>
            <a:r>
              <a:rPr lang="he-IL" sz="1800" b="0" i="0" u="none" strike="noStrike" dirty="0">
                <a:solidFill>
                  <a:srgbClr val="000000"/>
                </a:solidFill>
                <a:effectLst/>
                <a:latin typeface="Cardo" panose="02020600000000000000" pitchFamily="18" charset="-79"/>
                <a:cs typeface="Cardo" panose="02020600000000000000" pitchFamily="18" charset="-79"/>
              </a:rPr>
              <a:t> שאורך הגל שמדדנו על הנייר אינו שווה לאורך הגל האמיתי</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במים, על פי העובדה שהאור גורם להגדלת גודל הגל המשתקף על ​​הנייר,</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אך למרבה המזל על ידי משפט תאלס וגיאומטריה מסוימת נוכל לחשוב את אורך הגל האמיתי.</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מדדנו את המרחק בין הפנס והאמטיה (</a:t>
            </a:r>
            <a:r>
              <a:rPr lang="en-GB" sz="1800" b="0" i="0" u="none" strike="noStrike" dirty="0">
                <a:solidFill>
                  <a:srgbClr val="000000"/>
                </a:solidFill>
                <a:effectLst/>
                <a:latin typeface="Cardo" panose="02020600000000000000" pitchFamily="18" charset="-79"/>
                <a:cs typeface="Cardo" panose="02020600000000000000" pitchFamily="18" charset="-79"/>
              </a:rPr>
              <a:t>h1=34cm), </a:t>
            </a:r>
            <a:r>
              <a:rPr lang="he-IL" sz="1800" b="0" i="0" u="none" strike="noStrike" dirty="0">
                <a:solidFill>
                  <a:srgbClr val="000000"/>
                </a:solidFill>
                <a:effectLst/>
                <a:latin typeface="Cardo" panose="02020600000000000000" pitchFamily="18" charset="-79"/>
                <a:cs typeface="Cardo" panose="02020600000000000000" pitchFamily="18" charset="-79"/>
              </a:rPr>
              <a:t>ובין הפנס והשולחן</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a:t>
            </a:r>
            <a:r>
              <a:rPr lang="en-GB" sz="1800" b="0" i="0" u="none" strike="noStrike" dirty="0">
                <a:solidFill>
                  <a:srgbClr val="000000"/>
                </a:solidFill>
                <a:effectLst/>
                <a:latin typeface="Cardo" panose="02020600000000000000" pitchFamily="18" charset="-79"/>
                <a:cs typeface="Cardo" panose="02020600000000000000" pitchFamily="18" charset="-79"/>
              </a:rPr>
              <a:t>h2=67cm). </a:t>
            </a:r>
            <a:r>
              <a:rPr lang="he-IL" sz="1800" b="0" i="0" u="none" strike="noStrike" dirty="0">
                <a:solidFill>
                  <a:srgbClr val="000000"/>
                </a:solidFill>
                <a:effectLst/>
                <a:latin typeface="Cardo" panose="02020600000000000000" pitchFamily="18" charset="-79"/>
                <a:cs typeface="Cardo" panose="02020600000000000000" pitchFamily="18" charset="-79"/>
              </a:rPr>
              <a:t>לפי משפט תאלס יתקיים: </a:t>
            </a:r>
            <a:r>
              <a:rPr lang="en-GB" sz="1800" b="0" i="0" u="none" strike="noStrike" dirty="0">
                <a:solidFill>
                  <a:srgbClr val="000000"/>
                </a:solidFill>
                <a:effectLst/>
                <a:latin typeface="Cardo" panose="02020600000000000000" pitchFamily="18" charset="-79"/>
                <a:cs typeface="Cardo" panose="02020600000000000000" pitchFamily="18" charset="-79"/>
              </a:rPr>
              <a:t>d1d2=h1h2.</a:t>
            </a:r>
            <a:endParaRPr lang="en-GB"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כאשר </a:t>
            </a:r>
            <a:r>
              <a:rPr lang="en-GB" sz="1800" b="0" i="0" u="none" strike="noStrike" dirty="0">
                <a:solidFill>
                  <a:srgbClr val="000000"/>
                </a:solidFill>
                <a:effectLst/>
                <a:latin typeface="Cardo" panose="02020600000000000000" pitchFamily="18" charset="-79"/>
                <a:cs typeface="Cardo" panose="02020600000000000000" pitchFamily="18" charset="-79"/>
              </a:rPr>
              <a:t>d1 </a:t>
            </a:r>
            <a:r>
              <a:rPr lang="he-IL" sz="1800" b="0" i="0" u="none" strike="noStrike" dirty="0">
                <a:solidFill>
                  <a:srgbClr val="000000"/>
                </a:solidFill>
                <a:effectLst/>
                <a:latin typeface="Cardo" panose="02020600000000000000" pitchFamily="18" charset="-79"/>
                <a:cs typeface="Cardo" panose="02020600000000000000" pitchFamily="18" charset="-79"/>
              </a:rPr>
              <a:t>מתייחס לאורך הגל במים ו </a:t>
            </a:r>
            <a:r>
              <a:rPr lang="en-GB" sz="1800" b="0" i="0" u="none" strike="noStrike" dirty="0">
                <a:solidFill>
                  <a:srgbClr val="000000"/>
                </a:solidFill>
                <a:effectLst/>
                <a:latin typeface="Cardo" panose="02020600000000000000" pitchFamily="18" charset="-79"/>
                <a:cs typeface="Cardo" panose="02020600000000000000" pitchFamily="18" charset="-79"/>
              </a:rPr>
              <a:t>d2 </a:t>
            </a:r>
            <a:r>
              <a:rPr lang="he-IL" sz="1800" b="0" i="0" u="none" strike="noStrike" dirty="0">
                <a:solidFill>
                  <a:srgbClr val="000000"/>
                </a:solidFill>
                <a:effectLst/>
                <a:latin typeface="Cardo" panose="02020600000000000000" pitchFamily="18" charset="-79"/>
                <a:cs typeface="Cardo" panose="02020600000000000000" pitchFamily="18" charset="-79"/>
              </a:rPr>
              <a:t>מתייחס לאורך הגל על הנייר.</a:t>
            </a:r>
            <a:endParaRPr lang="he-IL" b="0" dirty="0">
              <a:effectLst/>
            </a:endParaRPr>
          </a:p>
          <a:p>
            <a:pPr algn="just" rtl="1">
              <a:spcBef>
                <a:spcPts val="0"/>
              </a:spcBef>
              <a:spcAft>
                <a:spcPts val="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דרך אורכי הגל שמדדנו על הנייר, נמצא את אורך הגל במים לפי המשוואה שמצאנו. </a:t>
            </a:r>
            <a:r>
              <a:rPr lang="he-IL" sz="1800" b="1" i="0" u="sng" dirty="0">
                <a:solidFill>
                  <a:srgbClr val="000000"/>
                </a:solidFill>
                <a:effectLst/>
                <a:latin typeface="Cardo" panose="02020600000000000000" pitchFamily="18" charset="-79"/>
                <a:cs typeface="Cardo" panose="02020600000000000000" pitchFamily="18" charset="-79"/>
              </a:rPr>
              <a:t>לדוגמא:</a:t>
            </a:r>
            <a:r>
              <a:rPr lang="he-IL" sz="1800" b="0" i="0" u="none" strike="noStrike" dirty="0">
                <a:solidFill>
                  <a:srgbClr val="000000"/>
                </a:solidFill>
                <a:effectLst/>
                <a:latin typeface="Cardo" panose="02020600000000000000" pitchFamily="18" charset="-79"/>
                <a:cs typeface="Cardo" panose="02020600000000000000" pitchFamily="18" charset="-79"/>
              </a:rPr>
              <a:t> בעומק מים 0.9</a:t>
            </a:r>
            <a:r>
              <a:rPr lang="en-GB" sz="1800" b="0" i="0" u="none" strike="noStrike" dirty="0">
                <a:solidFill>
                  <a:srgbClr val="000000"/>
                </a:solidFill>
                <a:effectLst/>
                <a:latin typeface="Cardo" panose="02020600000000000000" pitchFamily="18" charset="-79"/>
                <a:cs typeface="Cardo" panose="02020600000000000000" pitchFamily="18" charset="-79"/>
              </a:rPr>
              <a:t>cm </a:t>
            </a:r>
            <a:r>
              <a:rPr lang="he-IL" sz="1800" b="0" i="0" u="none" strike="noStrike" dirty="0">
                <a:solidFill>
                  <a:srgbClr val="000000"/>
                </a:solidFill>
                <a:effectLst/>
                <a:latin typeface="Cardo" panose="02020600000000000000" pitchFamily="18" charset="-79"/>
                <a:cs typeface="Cardo" panose="02020600000000000000" pitchFamily="18" charset="-79"/>
              </a:rPr>
              <a:t>ובתדירות 10</a:t>
            </a:r>
            <a:r>
              <a:rPr lang="en-GB" sz="1800" b="0" i="0" u="none" strike="noStrike" dirty="0">
                <a:solidFill>
                  <a:srgbClr val="000000"/>
                </a:solidFill>
                <a:effectLst/>
                <a:latin typeface="Cardo" panose="02020600000000000000" pitchFamily="18" charset="-79"/>
                <a:cs typeface="Cardo" panose="02020600000000000000" pitchFamily="18" charset="-79"/>
              </a:rPr>
              <a:t>Hz </a:t>
            </a:r>
            <a:r>
              <a:rPr lang="he-IL" sz="1800" b="0" i="0" u="none" strike="noStrike" dirty="0">
                <a:solidFill>
                  <a:srgbClr val="000000"/>
                </a:solidFill>
                <a:effectLst/>
                <a:latin typeface="Cardo" panose="02020600000000000000" pitchFamily="18" charset="-79"/>
                <a:cs typeface="Cardo" panose="02020600000000000000" pitchFamily="18" charset="-79"/>
              </a:rPr>
              <a:t>נקבל אורך גל על הנייר ששווה ל 8.8</a:t>
            </a:r>
            <a:r>
              <a:rPr lang="en-GB" sz="1800" b="0" i="0" u="none" strike="noStrike" dirty="0">
                <a:solidFill>
                  <a:srgbClr val="000000"/>
                </a:solidFill>
                <a:effectLst/>
                <a:latin typeface="Cardo" panose="02020600000000000000" pitchFamily="18" charset="-79"/>
                <a:cs typeface="Cardo" panose="02020600000000000000" pitchFamily="18" charset="-79"/>
              </a:rPr>
              <a:t>cm </a:t>
            </a:r>
            <a:r>
              <a:rPr lang="he-IL" sz="1800" b="0" i="0" u="none" strike="noStrike" dirty="0">
                <a:solidFill>
                  <a:srgbClr val="000000"/>
                </a:solidFill>
                <a:effectLst/>
                <a:latin typeface="Cardo" panose="02020600000000000000" pitchFamily="18" charset="-79"/>
                <a:cs typeface="Cardo" panose="02020600000000000000" pitchFamily="18" charset="-79"/>
              </a:rPr>
              <a:t>ונחלק אותה על ה</a:t>
            </a:r>
            <a:r>
              <a:rPr lang="en-GB" sz="1800" b="0" i="0" u="none" strike="noStrike" dirty="0">
                <a:solidFill>
                  <a:srgbClr val="000000"/>
                </a:solidFill>
                <a:effectLst/>
                <a:latin typeface="Cardo" panose="02020600000000000000" pitchFamily="18" charset="-79"/>
                <a:cs typeface="Cardo" panose="02020600000000000000" pitchFamily="18" charset="-79"/>
              </a:rPr>
              <a:t>Wnumber  </a:t>
            </a:r>
            <a:r>
              <a:rPr lang="he-IL" sz="1800" b="0" i="0" u="none" strike="noStrike" dirty="0">
                <a:solidFill>
                  <a:srgbClr val="000000"/>
                </a:solidFill>
                <a:effectLst/>
                <a:latin typeface="Cardo" panose="02020600000000000000" pitchFamily="18" charset="-79"/>
                <a:cs typeface="Cardo" panose="02020600000000000000" pitchFamily="18" charset="-79"/>
              </a:rPr>
              <a:t>ונוסף לכך יש לנו את אורכי ה </a:t>
            </a:r>
            <a:r>
              <a:rPr lang="en-GB" sz="1800" b="0" i="0" u="none" strike="noStrike" dirty="0">
                <a:solidFill>
                  <a:srgbClr val="000000"/>
                </a:solidFill>
                <a:effectLst/>
                <a:latin typeface="Cardo" panose="02020600000000000000" pitchFamily="18" charset="-79"/>
                <a:cs typeface="Cardo" panose="02020600000000000000" pitchFamily="18" charset="-79"/>
              </a:rPr>
              <a:t>h1 </a:t>
            </a:r>
            <a:r>
              <a:rPr lang="he-IL" sz="1800" b="0" i="0" u="none" strike="noStrike" dirty="0">
                <a:solidFill>
                  <a:srgbClr val="000000"/>
                </a:solidFill>
                <a:effectLst/>
                <a:latin typeface="Cardo" panose="02020600000000000000" pitchFamily="18" charset="-79"/>
                <a:cs typeface="Cardo" panose="02020600000000000000" pitchFamily="18" charset="-79"/>
              </a:rPr>
              <a:t>ו </a:t>
            </a:r>
            <a:r>
              <a:rPr lang="en-GB" sz="1800" b="0" i="0" u="none" strike="noStrike" dirty="0">
                <a:solidFill>
                  <a:srgbClr val="000000"/>
                </a:solidFill>
                <a:effectLst/>
                <a:latin typeface="Cardo" panose="02020600000000000000" pitchFamily="18" charset="-79"/>
                <a:cs typeface="Cardo" panose="02020600000000000000" pitchFamily="18" charset="-79"/>
              </a:rPr>
              <a:t>h2 </a:t>
            </a:r>
            <a:r>
              <a:rPr lang="he-IL" sz="1800" b="0" i="0" u="none" strike="noStrike" dirty="0">
                <a:solidFill>
                  <a:srgbClr val="000000"/>
                </a:solidFill>
                <a:effectLst/>
                <a:latin typeface="Cardo" panose="02020600000000000000" pitchFamily="18" charset="-79"/>
                <a:cs typeface="Cardo" panose="02020600000000000000" pitchFamily="18" charset="-79"/>
              </a:rPr>
              <a:t>והם אורכים קבועים ונחלף אותם במשוואה ונקבל </a:t>
            </a:r>
            <a:r>
              <a:rPr lang="en-GB" sz="1800" b="0" i="0" u="none" strike="noStrike" dirty="0">
                <a:solidFill>
                  <a:srgbClr val="000000"/>
                </a:solidFill>
                <a:effectLst/>
                <a:latin typeface="Cardo" panose="02020600000000000000" pitchFamily="18" charset="-79"/>
                <a:cs typeface="Cardo" panose="02020600000000000000" pitchFamily="18" charset="-79"/>
              </a:rPr>
              <a:t>d14.4=3467 </a:t>
            </a:r>
            <a:r>
              <a:rPr lang="he-IL" sz="1800" b="0" i="0" u="none" strike="noStrike" dirty="0">
                <a:solidFill>
                  <a:srgbClr val="000000"/>
                </a:solidFill>
                <a:effectLst/>
                <a:latin typeface="Cardo" panose="02020600000000000000" pitchFamily="18" charset="-79"/>
                <a:cs typeface="Cardo" panose="02020600000000000000" pitchFamily="18" charset="-79"/>
              </a:rPr>
              <a:t>ונקפל ב4.4 כדי למצוא אורך הגל במים כתוצאה מכך נקבל ש-</a:t>
            </a:r>
            <a:r>
              <a:rPr lang="en-GB" sz="1800" b="0" i="0" u="none" strike="noStrike" dirty="0">
                <a:solidFill>
                  <a:srgbClr val="000000"/>
                </a:solidFill>
                <a:effectLst/>
                <a:latin typeface="Cardo" panose="02020600000000000000" pitchFamily="18" charset="-79"/>
                <a:cs typeface="Cardo" panose="02020600000000000000" pitchFamily="18" charset="-79"/>
              </a:rPr>
              <a:t>d1 </a:t>
            </a:r>
            <a:r>
              <a:rPr lang="he-IL" sz="1800" b="0" i="0" u="none" strike="noStrike" dirty="0">
                <a:solidFill>
                  <a:srgbClr val="000000"/>
                </a:solidFill>
                <a:effectLst/>
                <a:latin typeface="Cardo" panose="02020600000000000000" pitchFamily="18" charset="-79"/>
                <a:cs typeface="Cardo" panose="02020600000000000000" pitchFamily="18" charset="-79"/>
              </a:rPr>
              <a:t>שווה ל 2.233</a:t>
            </a:r>
            <a:r>
              <a:rPr lang="en-GB" sz="1800" b="0" i="0" u="none" strike="noStrike" dirty="0">
                <a:solidFill>
                  <a:srgbClr val="000000"/>
                </a:solidFill>
                <a:effectLst/>
                <a:latin typeface="Cardo" panose="02020600000000000000" pitchFamily="18" charset="-79"/>
                <a:cs typeface="Cardo" panose="02020600000000000000" pitchFamily="18" charset="-79"/>
              </a:rPr>
              <a:t>cm </a:t>
            </a:r>
            <a:r>
              <a:rPr lang="he-IL" sz="1800" b="0" i="0" u="none" strike="noStrike" dirty="0">
                <a:solidFill>
                  <a:srgbClr val="000000"/>
                </a:solidFill>
                <a:effectLst/>
                <a:latin typeface="Cardo" panose="02020600000000000000" pitchFamily="18" charset="-79"/>
                <a:cs typeface="Cardo" panose="02020600000000000000" pitchFamily="18" charset="-79"/>
              </a:rPr>
              <a:t>וזה אורך הגל במים ().</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ונחשוב את המהירות של הגל באמצעות המשוואה שהסברנו אותה בפרק מפת המושגים:</a:t>
            </a:r>
            <a:endParaRPr lang="he-IL" b="0" dirty="0">
              <a:effectLst/>
            </a:endParaRPr>
          </a:p>
          <a:p>
            <a:pPr algn="ctr" rtl="0">
              <a:spcBef>
                <a:spcPts val="0"/>
              </a:spcBef>
              <a:spcAft>
                <a:spcPts val="0"/>
              </a:spcAft>
            </a:pP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 </a:t>
            </a:r>
            <a:r>
              <a:rPr lang="en-GB" sz="1800" b="0" i="0" u="none" strike="noStrike" dirty="0">
                <a:solidFill>
                  <a:srgbClr val="000000"/>
                </a:solidFill>
                <a:effectLst/>
                <a:latin typeface="Cardo" panose="02020600000000000000" pitchFamily="18" charset="-79"/>
                <a:cs typeface="Cardo" panose="02020600000000000000" pitchFamily="18" charset="-79"/>
              </a:rPr>
              <a:t>v=f</a:t>
            </a:r>
            <a:endParaRPr lang="en-GB" b="0" dirty="0">
              <a:effectLst/>
            </a:endParaRPr>
          </a:p>
          <a:p>
            <a:pPr algn="just" rtl="1">
              <a:spcBef>
                <a:spcPts val="0"/>
              </a:spcBef>
              <a:spcAft>
                <a:spcPts val="0"/>
              </a:spcAft>
            </a:pPr>
            <a:br>
              <a:rPr lang="en-GB"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כעת אנו עושים את השלבים האלה שוב ושוב באורכי גל שונים שנמצאנו על עומקי מים שונים.</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ונקבל הטבלה זו:</a:t>
            </a:r>
            <a:endParaRPr lang="he-IL" b="0" dirty="0">
              <a:effectLst/>
            </a:endParaRPr>
          </a:p>
          <a:p>
            <a:pPr algn="ctr" rtl="0" fontAlgn="ctr">
              <a:spcBef>
                <a:spcPts val="0"/>
              </a:spcBef>
              <a:spcAft>
                <a:spcPts val="0"/>
              </a:spcAft>
            </a:pP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אורך גל(5</a:t>
            </a:r>
            <a:r>
              <a:rPr lang="en-GB" sz="1800" b="0" i="0" u="none" strike="noStrike" dirty="0">
                <a:solidFill>
                  <a:srgbClr val="000000"/>
                </a:solidFill>
                <a:effectLst/>
                <a:latin typeface="Cardo" panose="02020600000000000000" pitchFamily="18" charset="-79"/>
                <a:cs typeface="Cardo" panose="02020600000000000000" pitchFamily="18" charset="-79"/>
              </a:rPr>
              <a:t>x cm) </a:t>
            </a:r>
            <a:r>
              <a:rPr lang="he-IL" sz="1800" b="0" i="0" u="none" strike="noStrike" dirty="0">
                <a:solidFill>
                  <a:srgbClr val="000000"/>
                </a:solidFill>
                <a:effectLst/>
                <a:latin typeface="Cardo" panose="02020600000000000000" pitchFamily="18" charset="-79"/>
                <a:cs typeface="Cardo" panose="02020600000000000000" pitchFamily="18" charset="-79"/>
              </a:rPr>
              <a:t>על הנייר</a:t>
            </a:r>
            <a:endParaRPr lang="he-IL"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1/</a:t>
            </a:r>
            <a:r>
              <a:rPr lang="en-GB" sz="1800" b="0" i="0" u="none" strike="noStrike" dirty="0">
                <a:solidFill>
                  <a:srgbClr val="000000"/>
                </a:solidFill>
                <a:effectLst/>
                <a:latin typeface="Cardo" panose="02020600000000000000" pitchFamily="18" charset="-79"/>
                <a:cs typeface="Cardo" panose="02020600000000000000" pitchFamily="18" charset="-79"/>
              </a:rPr>
              <a:t>f (hz)</a:t>
            </a:r>
            <a:endParaRPr lang="en-GB"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תדירות(</a:t>
            </a:r>
            <a:r>
              <a:rPr lang="en-GB" sz="1800" b="0" i="0" u="none" strike="noStrike" dirty="0">
                <a:solidFill>
                  <a:srgbClr val="000000"/>
                </a:solidFill>
                <a:effectLst/>
                <a:latin typeface="Cardo" panose="02020600000000000000" pitchFamily="18" charset="-79"/>
                <a:cs typeface="Cardo" panose="02020600000000000000" pitchFamily="18" charset="-79"/>
              </a:rPr>
              <a:t>hz)</a:t>
            </a:r>
            <a:endParaRPr lang="en-GB"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עומק מים(</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6.9 (2x)</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9.5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8.8 (2x)</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8.9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 (1x)</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9.2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br>
              <a:rPr lang="en-GB"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מהירות (</a:t>
            </a:r>
            <a:r>
              <a:rPr lang="en-GB" sz="1800" b="0" i="0" u="none" strike="noStrike" dirty="0">
                <a:solidFill>
                  <a:srgbClr val="000000"/>
                </a:solidFill>
                <a:effectLst/>
                <a:latin typeface="Cardo" panose="02020600000000000000" pitchFamily="18" charset="-79"/>
                <a:cs typeface="Cardo" panose="02020600000000000000" pitchFamily="18" charset="-79"/>
              </a:rPr>
              <a:t>cm/s)</a:t>
            </a:r>
            <a:endParaRPr lang="en-GB"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אורך גל במים (</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אורך גל ממוצע על הנייר (</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17.507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1.751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3.45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20.603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1.472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23.140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0.964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25.536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0.751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26.794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0.609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27.951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0.518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1.02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29.879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0.467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30.793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0.416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0.82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22.328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2.233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20.603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1.472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21.679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0.903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1.78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23.810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0.700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1.38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24.561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0.558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25.211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0.467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28.580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0.447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0.88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0.406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20.299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2.030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20.177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1.441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2.84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22.410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0.934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1.84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24.155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0.710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25.454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0.579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27.403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0.507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29.230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0.457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0.406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0.8</a:t>
            </a:r>
            <a:endParaRPr lang="en-GB" b="0" dirty="0">
              <a:effectLst/>
            </a:endParaRPr>
          </a:p>
          <a:p>
            <a:pPr algn="just" rtl="1">
              <a:spcBef>
                <a:spcPts val="1200"/>
              </a:spcBef>
              <a:spcAft>
                <a:spcPts val="1200"/>
              </a:spcAft>
            </a:pPr>
            <a:r>
              <a:rPr lang="he-IL" sz="1800" b="0" i="0" u="none" strike="noStrike" dirty="0">
                <a:solidFill>
                  <a:srgbClr val="000000"/>
                </a:solidFill>
                <a:effectLst/>
                <a:latin typeface="Cardo" panose="02020600000000000000" pitchFamily="18" charset="-79"/>
                <a:cs typeface="Cardo" panose="02020600000000000000" pitchFamily="18" charset="-79"/>
              </a:rPr>
              <a:t>מכאן, ניתן לצייר גרף של אורך הגל   כפונקציה של 1</a:t>
            </a:r>
            <a:r>
              <a:rPr lang="en-GB" sz="1800" b="0" i="0" u="none" strike="noStrike" dirty="0">
                <a:solidFill>
                  <a:srgbClr val="000000"/>
                </a:solidFill>
                <a:effectLst/>
                <a:latin typeface="Cardo" panose="02020600000000000000" pitchFamily="18" charset="-79"/>
                <a:cs typeface="Cardo" panose="02020600000000000000" pitchFamily="18" charset="-79"/>
              </a:rPr>
              <a:t>f  </a:t>
            </a:r>
            <a:r>
              <a:rPr lang="he-IL" sz="1800" b="0" i="0" u="none" strike="noStrike" dirty="0">
                <a:solidFill>
                  <a:srgbClr val="000000"/>
                </a:solidFill>
                <a:effectLst/>
                <a:latin typeface="Cardo" panose="02020600000000000000" pitchFamily="18" charset="-79"/>
                <a:cs typeface="Cardo" panose="02020600000000000000" pitchFamily="18" charset="-79"/>
              </a:rPr>
              <a:t>כדי לקבל קשר בין התדירות ואורך הגל בעומקי מים שונים:</a:t>
            </a:r>
            <a:endParaRPr lang="he-IL" b="0" dirty="0">
              <a:effectLst/>
            </a:endParaRPr>
          </a:p>
          <a:p>
            <a:pPr algn="just" rtl="1">
              <a:spcBef>
                <a:spcPts val="1200"/>
              </a:spcBef>
              <a:spcAft>
                <a:spcPts val="1200"/>
              </a:spcAft>
            </a:pP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הגרפים שהתקבלו מהתוצאות:</a:t>
            </a:r>
            <a:br>
              <a:rPr lang="he-IL" sz="1800" b="0" i="0" u="none" strike="noStrike" dirty="0">
                <a:solidFill>
                  <a:srgbClr val="000000"/>
                </a:solidFill>
                <a:effectLst/>
                <a:latin typeface="Cardo" panose="02020600000000000000" pitchFamily="18" charset="-79"/>
                <a:cs typeface="Cardo" panose="02020600000000000000" pitchFamily="18" charset="-79"/>
              </a:rPr>
            </a:br>
            <a:r>
              <a:rPr lang="he-IL" sz="1800" b="0" i="0" u="none" strike="noStrike" dirty="0">
                <a:solidFill>
                  <a:srgbClr val="000000"/>
                </a:solidFill>
                <a:effectLst/>
                <a:latin typeface="Cardo" panose="02020600000000000000" pitchFamily="18" charset="-79"/>
                <a:cs typeface="Cardo" panose="02020600000000000000" pitchFamily="18" charset="-79"/>
              </a:rPr>
              <a:t>משוואת הקו בגרפים בהתאמה היא:</a:t>
            </a:r>
            <a:endParaRPr lang="he-IL" b="0" dirty="0">
              <a:effectLst/>
            </a:endParaRPr>
          </a:p>
          <a:p>
            <a:pPr algn="just" rtl="1" fontAlgn="base">
              <a:spcBef>
                <a:spcPts val="1200"/>
              </a:spcBef>
              <a:spcAft>
                <a:spcPts val="0"/>
              </a:spcAft>
              <a:buFont typeface="Arial" panose="020B0604020202020204" pitchFamily="34" charset="0"/>
              <a:buChar char="•"/>
            </a:pPr>
            <a:r>
              <a:rPr lang="en-GB" sz="1800" b="0" i="0" u="none" strike="noStrike" dirty="0">
                <a:solidFill>
                  <a:srgbClr val="000000"/>
                </a:solidFill>
                <a:effectLst/>
                <a:latin typeface="Cardo" panose="02020600000000000000" pitchFamily="18" charset="-79"/>
                <a:cs typeface="Cardo" panose="02020600000000000000" pitchFamily="18" charset="-79"/>
              </a:rPr>
              <a:t>y= 15.9x+ 0.248</a:t>
            </a:r>
          </a:p>
          <a:p>
            <a:pPr algn="just" rtl="1"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Cardo" panose="02020600000000000000" pitchFamily="18" charset="-79"/>
                <a:cs typeface="Cardo" panose="02020600000000000000" pitchFamily="18" charset="-79"/>
              </a:rPr>
              <a:t>y= 20.6x+ 0.0908</a:t>
            </a:r>
          </a:p>
          <a:p>
            <a:pPr algn="just" rtl="1" fontAlgn="base">
              <a:spcBef>
                <a:spcPts val="0"/>
              </a:spcBef>
              <a:spcAft>
                <a:spcPts val="1200"/>
              </a:spcAft>
              <a:buFont typeface="Arial" panose="020B0604020202020204" pitchFamily="34" charset="0"/>
              <a:buChar char="•"/>
            </a:pPr>
            <a:r>
              <a:rPr lang="en-GB" sz="1800" b="0" i="0" u="none" strike="noStrike" dirty="0">
                <a:solidFill>
                  <a:srgbClr val="000000"/>
                </a:solidFill>
                <a:effectLst/>
                <a:latin typeface="Cardo" panose="02020600000000000000" pitchFamily="18" charset="-79"/>
                <a:cs typeface="Cardo" panose="02020600000000000000" pitchFamily="18" charset="-79"/>
              </a:rPr>
              <a:t>y= 18.5x+ 0.161</a:t>
            </a:r>
          </a:p>
          <a:p>
            <a:pPr algn="just" rtl="1">
              <a:spcBef>
                <a:spcPts val="1200"/>
              </a:spcBef>
              <a:spcAft>
                <a:spcPts val="1200"/>
              </a:spcAft>
            </a:pPr>
            <a:r>
              <a:rPr lang="he-IL" sz="1800" b="0" i="0" u="none" strike="noStrike" dirty="0">
                <a:solidFill>
                  <a:srgbClr val="000000"/>
                </a:solidFill>
                <a:effectLst/>
                <a:latin typeface="Cardo" panose="02020600000000000000" pitchFamily="18" charset="-79"/>
                <a:cs typeface="Cardo" panose="02020600000000000000" pitchFamily="18" charset="-79"/>
              </a:rPr>
              <a:t>ניתן לראות שאת הערך של מהירות הגל קבועה משומ שאת השיפוע של הגרף הוא המהירות של הגל הנוצר.</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אם נשווה את מהירות הגל שמצאנו באמצעות המשוואה התיאורטית למהירות שנבעה מהגרף, נציין כי היא תמיד הייתה קרובה למהירות בגרף, אך לא שווה לה, וזה דבר נורמלי. בגלל מספר סיבות: </a:t>
            </a:r>
            <a:endParaRPr lang="he-IL" b="0" dirty="0">
              <a:effectLst/>
            </a:endParaRP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המכשיר אינו על משטח ישר 100%.</a:t>
            </a: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תקלה אפשרית במכשיר.</a:t>
            </a: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 המדידה לא היתה כל כך מדויקת.</a:t>
            </a: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והיה טעויות בניסוי, מה שגורם לשיעור השגיאות כאן להיות ברורה.</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אבל שמנו לב דרך הניסוי הזה שבעומקים שונים מהירות הגלים הייתה שונה.  מה שעורר את סקרנותנו, נראה שיש קשר לא ברור בין עומק המים למהירות של הגלים. שעליו נלמד בהמשך במהלך התקדמות המחקר.  הסברנו על הקשר הזה בפרק התיאורטי.</a:t>
            </a:r>
            <a:endParaRPr lang="he-IL" b="0" dirty="0">
              <a:effectLst/>
            </a:endParaRPr>
          </a:p>
          <a:p>
            <a:pPr algn="just" rtl="1">
              <a:spcBef>
                <a:spcPts val="0"/>
              </a:spcBef>
              <a:spcAft>
                <a:spcPts val="10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כפי שאתם רואים בתמונות, התוודענו לראשונה לתופעת הגלים החופפים במים, מה שיוביל אותנו לחקור אותה וללמוד את עקרון ה-</a:t>
            </a:r>
            <a:r>
              <a:rPr lang="en-GB" sz="1800" b="0" i="0" u="none" strike="noStrike" dirty="0">
                <a:solidFill>
                  <a:srgbClr val="000000"/>
                </a:solidFill>
                <a:effectLst/>
                <a:latin typeface="Cardo" panose="02020600000000000000" pitchFamily="18" charset="-79"/>
                <a:cs typeface="Cardo" panose="02020600000000000000" pitchFamily="18" charset="-79"/>
              </a:rPr>
              <a:t>SuperPosition.</a:t>
            </a:r>
            <a:endParaRPr lang="en-GB" b="0" dirty="0">
              <a:effectLst/>
            </a:endParaRPr>
          </a:p>
          <a:p>
            <a:br>
              <a:rPr lang="en-GB" dirty="0"/>
            </a:br>
            <a:endParaRPr lang="en-GB" dirty="0"/>
          </a:p>
        </p:txBody>
      </p:sp>
    </p:spTree>
    <p:extLst>
      <p:ext uri="{BB962C8B-B14F-4D97-AF65-F5344CB8AC3E}">
        <p14:creationId xmlns:p14="http://schemas.microsoft.com/office/powerpoint/2010/main" val="4129081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120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בשלב השלישי ביצענו ניסוי נוסף "אמבט גלים" על מנת לחקור את הקשר בין התדירות ובין אורך הגל בעומקי מים שונים.</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הבאנו מכשיר שנקרא לו אמבט גלים והוא מיכל שטוח בעל תחתית שקופה. מקור אור מעל לאמבט שמשקף את תמונת הגלים על השולחן.</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הגלים נוצרים על ידי זרוע רטט בעלת תדירות הניתנת לשליטה. מגוון ראשים המתחברים לזרוע הרטט מאפשרים להדגים גל ממקור יחיד או מקורות מרובים, ואביזרים נוספים מדגימים שבירה והחזרה. שולי האמבט מרופדים בספוג למניעת החזרות לא רצויות. ניתן לשלוט בתדירות הגלים ועוצמתם, ותאורת לד סטרובוסקופית מאפשרת להציג תמונה “קפואה”.</a:t>
            </a:r>
            <a:endParaRPr lang="he-IL" b="0">
              <a:effectLst/>
            </a:endParaRPr>
          </a:p>
          <a:p>
            <a:pPr algn="just" rtl="1">
              <a:spcBef>
                <a:spcPts val="1200"/>
              </a:spcBef>
              <a:spcAft>
                <a:spcPts val="600"/>
              </a:spcAft>
            </a:pPr>
            <a:r>
              <a:rPr lang="he-IL" sz="1800" b="0" i="0" u="none" strike="noStrike">
                <a:solidFill>
                  <a:srgbClr val="000000"/>
                </a:solidFill>
                <a:effectLst/>
                <a:latin typeface="Cardo" panose="02020600000000000000" pitchFamily="18" charset="-79"/>
                <a:cs typeface="Cardo" panose="02020600000000000000" pitchFamily="18" charset="-79"/>
              </a:rPr>
              <a:t>בניסוי זה הכנו שלושה שלבים (</a:t>
            </a:r>
            <a:r>
              <a:rPr lang="en-GB" sz="1800" b="0" i="0" u="none" strike="noStrike">
                <a:solidFill>
                  <a:srgbClr val="000000"/>
                </a:solidFill>
                <a:effectLst/>
                <a:latin typeface="Cardo" panose="02020600000000000000" pitchFamily="18" charset="-79"/>
                <a:cs typeface="Cardo" panose="02020600000000000000" pitchFamily="18" charset="-79"/>
              </a:rPr>
              <a:t>n), </a:t>
            </a:r>
            <a:r>
              <a:rPr lang="he-IL" sz="1800" b="0" i="0" u="none" strike="noStrike">
                <a:solidFill>
                  <a:srgbClr val="000000"/>
                </a:solidFill>
                <a:effectLst/>
                <a:latin typeface="Cardo" panose="02020600000000000000" pitchFamily="18" charset="-79"/>
                <a:cs typeface="Cardo" panose="02020600000000000000" pitchFamily="18" charset="-79"/>
              </a:rPr>
              <a:t>בכל שלב קבענו עומק מים שונה, ובכל שלב שינינו את תדירות (</a:t>
            </a:r>
            <a:r>
              <a:rPr lang="en-GB" sz="1800" b="0" i="0" u="none" strike="noStrike">
                <a:solidFill>
                  <a:srgbClr val="000000"/>
                </a:solidFill>
                <a:effectLst/>
                <a:latin typeface="Cardo" panose="02020600000000000000" pitchFamily="18" charset="-79"/>
                <a:cs typeface="Cardo" panose="02020600000000000000" pitchFamily="18" charset="-79"/>
              </a:rPr>
              <a:t>f) </a:t>
            </a:r>
            <a:r>
              <a:rPr lang="he-IL" sz="1800" b="0" i="0" u="none" strike="noStrike">
                <a:solidFill>
                  <a:srgbClr val="000000"/>
                </a:solidFill>
                <a:effectLst/>
                <a:latin typeface="Cardo" panose="02020600000000000000" pitchFamily="18" charset="-79"/>
                <a:cs typeface="Cardo" panose="02020600000000000000" pitchFamily="18" charset="-79"/>
              </a:rPr>
              <a:t>גל המים (תדירות הפנס שווה לתדר הגל) ומדדנו את האורך בין חמש פסגות ברציפות (</a:t>
            </a:r>
            <a:r>
              <a:rPr lang="en-GB" sz="1800" b="0" i="0" u="none" strike="noStrike">
                <a:solidFill>
                  <a:srgbClr val="000000"/>
                </a:solidFill>
                <a:effectLst/>
                <a:latin typeface="Cardo" panose="02020600000000000000" pitchFamily="18" charset="-79"/>
                <a:cs typeface="Cardo" panose="02020600000000000000" pitchFamily="18" charset="-79"/>
              </a:rPr>
              <a:t>Z), </a:t>
            </a:r>
            <a:r>
              <a:rPr lang="he-IL" sz="1800" b="0" i="0" u="none" strike="noStrike">
                <a:solidFill>
                  <a:srgbClr val="000000"/>
                </a:solidFill>
                <a:effectLst/>
                <a:latin typeface="Cardo" panose="02020600000000000000" pitchFamily="18" charset="-79"/>
                <a:cs typeface="Cardo" panose="02020600000000000000" pitchFamily="18" charset="-79"/>
              </a:rPr>
              <a:t>שיאפשר לנו לקבל את אורך הגל הממוצע () בדיוק.</a:t>
            </a:r>
            <a:endParaRPr lang="he-IL" b="0">
              <a:effectLst/>
            </a:endParaRPr>
          </a:p>
          <a:p>
            <a:pPr algn="ctr" rtl="1">
              <a:spcBef>
                <a:spcPts val="1200"/>
              </a:spcBef>
              <a:spcAft>
                <a:spcPts val="600"/>
              </a:spcAft>
            </a:pPr>
            <a:r>
              <a:rPr lang="he-IL" sz="1800" b="0" i="0" u="none" strike="noStrike">
                <a:solidFill>
                  <a:srgbClr val="000000"/>
                </a:solidFill>
                <a:effectLst/>
                <a:latin typeface="Cardo" panose="02020600000000000000" pitchFamily="18" charset="-79"/>
                <a:cs typeface="Cardo" panose="02020600000000000000" pitchFamily="18" charset="-79"/>
              </a:rPr>
              <a:t>=</a:t>
            </a:r>
            <a:r>
              <a:rPr lang="en-GB" sz="1800" b="0" i="0" u="none" strike="noStrike">
                <a:solidFill>
                  <a:srgbClr val="000000"/>
                </a:solidFill>
                <a:effectLst/>
                <a:latin typeface="Cardo" panose="02020600000000000000" pitchFamily="18" charset="-79"/>
                <a:cs typeface="Cardo" panose="02020600000000000000" pitchFamily="18" charset="-79"/>
              </a:rPr>
              <a:t>ZWnumber</a:t>
            </a:r>
            <a:endParaRPr lang="en-GB"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נסמן למספר אורכי הגל בין הפסגות שמדדנו בקל פעם ב  </a:t>
            </a:r>
            <a:r>
              <a:rPr lang="en-GB" sz="1800" b="0" i="0" u="none" strike="noStrike">
                <a:solidFill>
                  <a:srgbClr val="000000"/>
                </a:solidFill>
                <a:effectLst/>
                <a:latin typeface="Cardo" panose="02020600000000000000" pitchFamily="18" charset="-79"/>
                <a:cs typeface="Cardo" panose="02020600000000000000" pitchFamily="18" charset="-79"/>
              </a:rPr>
              <a:t>Wnumber  .</a:t>
            </a:r>
            <a:endParaRPr lang="en-GB" b="0">
              <a:effectLst/>
            </a:endParaRPr>
          </a:p>
          <a:p>
            <a:pPr algn="just" rtl="1">
              <a:spcBef>
                <a:spcPts val="0"/>
              </a:spcBef>
              <a:spcAft>
                <a:spcPts val="800"/>
              </a:spcAft>
            </a:pPr>
            <a:r>
              <a:rPr lang="he-IL" sz="1800" b="1" i="0" u="sng">
                <a:solidFill>
                  <a:srgbClr val="000000"/>
                </a:solidFill>
                <a:effectLst/>
                <a:latin typeface="Cardo" panose="02020600000000000000" pitchFamily="18" charset="-79"/>
                <a:cs typeface="Cardo" panose="02020600000000000000" pitchFamily="18" charset="-79"/>
              </a:rPr>
              <a:t>שימו לב</a:t>
            </a:r>
            <a:r>
              <a:rPr lang="he-IL" sz="1800" b="0" i="0" u="none" strike="noStrike">
                <a:solidFill>
                  <a:srgbClr val="000000"/>
                </a:solidFill>
                <a:effectLst/>
                <a:latin typeface="Cardo" panose="02020600000000000000" pitchFamily="18" charset="-79"/>
                <a:cs typeface="Cardo" panose="02020600000000000000" pitchFamily="18" charset="-79"/>
              </a:rPr>
              <a:t> שאורך הגל שמדדנו על הנייר אינו שווה לאורך הגל האמיתי</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במים, על פי העובדה שהאור גורם להגדלת גודל הגל המשתקף על ​​הנייר,</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אך למרבה המזל על ידי משפט תאלס וגיאומטריה מסוימת נוכל לחשוב את אורך הגל האמיתי.</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מדדנו את המרחק בין הפנס והאמטיה (</a:t>
            </a:r>
            <a:r>
              <a:rPr lang="en-GB" sz="1800" b="0" i="0" u="none" strike="noStrike">
                <a:solidFill>
                  <a:srgbClr val="000000"/>
                </a:solidFill>
                <a:effectLst/>
                <a:latin typeface="Cardo" panose="02020600000000000000" pitchFamily="18" charset="-79"/>
                <a:cs typeface="Cardo" panose="02020600000000000000" pitchFamily="18" charset="-79"/>
              </a:rPr>
              <a:t>h1=34cm), </a:t>
            </a:r>
            <a:r>
              <a:rPr lang="he-IL" sz="1800" b="0" i="0" u="none" strike="noStrike">
                <a:solidFill>
                  <a:srgbClr val="000000"/>
                </a:solidFill>
                <a:effectLst/>
                <a:latin typeface="Cardo" panose="02020600000000000000" pitchFamily="18" charset="-79"/>
                <a:cs typeface="Cardo" panose="02020600000000000000" pitchFamily="18" charset="-79"/>
              </a:rPr>
              <a:t>ובין הפנס והשולחן</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a:t>
            </a:r>
            <a:r>
              <a:rPr lang="en-GB" sz="1800" b="0" i="0" u="none" strike="noStrike">
                <a:solidFill>
                  <a:srgbClr val="000000"/>
                </a:solidFill>
                <a:effectLst/>
                <a:latin typeface="Cardo" panose="02020600000000000000" pitchFamily="18" charset="-79"/>
                <a:cs typeface="Cardo" panose="02020600000000000000" pitchFamily="18" charset="-79"/>
              </a:rPr>
              <a:t>h2=67cm). </a:t>
            </a:r>
            <a:r>
              <a:rPr lang="he-IL" sz="1800" b="0" i="0" u="none" strike="noStrike">
                <a:solidFill>
                  <a:srgbClr val="000000"/>
                </a:solidFill>
                <a:effectLst/>
                <a:latin typeface="Cardo" panose="02020600000000000000" pitchFamily="18" charset="-79"/>
                <a:cs typeface="Cardo" panose="02020600000000000000" pitchFamily="18" charset="-79"/>
              </a:rPr>
              <a:t>לפי משפט תאלס יתקיים: </a:t>
            </a:r>
            <a:r>
              <a:rPr lang="en-GB" sz="1800" b="0" i="0" u="none" strike="noStrike">
                <a:solidFill>
                  <a:srgbClr val="000000"/>
                </a:solidFill>
                <a:effectLst/>
                <a:latin typeface="Cardo" panose="02020600000000000000" pitchFamily="18" charset="-79"/>
                <a:cs typeface="Cardo" panose="02020600000000000000" pitchFamily="18" charset="-79"/>
              </a:rPr>
              <a:t>d1d2=h1h2.</a:t>
            </a:r>
            <a:endParaRPr lang="en-GB"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כאשר </a:t>
            </a:r>
            <a:r>
              <a:rPr lang="en-GB" sz="1800" b="0" i="0" u="none" strike="noStrike">
                <a:solidFill>
                  <a:srgbClr val="000000"/>
                </a:solidFill>
                <a:effectLst/>
                <a:latin typeface="Cardo" panose="02020600000000000000" pitchFamily="18" charset="-79"/>
                <a:cs typeface="Cardo" panose="02020600000000000000" pitchFamily="18" charset="-79"/>
              </a:rPr>
              <a:t>d1 </a:t>
            </a:r>
            <a:r>
              <a:rPr lang="he-IL" sz="1800" b="0" i="0" u="none" strike="noStrike">
                <a:solidFill>
                  <a:srgbClr val="000000"/>
                </a:solidFill>
                <a:effectLst/>
                <a:latin typeface="Cardo" panose="02020600000000000000" pitchFamily="18" charset="-79"/>
                <a:cs typeface="Cardo" panose="02020600000000000000" pitchFamily="18" charset="-79"/>
              </a:rPr>
              <a:t>מתייחס לאורך הגל במים ו </a:t>
            </a:r>
            <a:r>
              <a:rPr lang="en-GB" sz="1800" b="0" i="0" u="none" strike="noStrike">
                <a:solidFill>
                  <a:srgbClr val="000000"/>
                </a:solidFill>
                <a:effectLst/>
                <a:latin typeface="Cardo" panose="02020600000000000000" pitchFamily="18" charset="-79"/>
                <a:cs typeface="Cardo" panose="02020600000000000000" pitchFamily="18" charset="-79"/>
              </a:rPr>
              <a:t>d2 </a:t>
            </a:r>
            <a:r>
              <a:rPr lang="he-IL" sz="1800" b="0" i="0" u="none" strike="noStrike">
                <a:solidFill>
                  <a:srgbClr val="000000"/>
                </a:solidFill>
                <a:effectLst/>
                <a:latin typeface="Cardo" panose="02020600000000000000" pitchFamily="18" charset="-79"/>
                <a:cs typeface="Cardo" panose="02020600000000000000" pitchFamily="18" charset="-79"/>
              </a:rPr>
              <a:t>מתייחס לאורך הגל על הנייר.</a:t>
            </a:r>
            <a:endParaRPr lang="he-IL" b="0">
              <a:effectLst/>
            </a:endParaRPr>
          </a:p>
          <a:p>
            <a:pPr algn="just" rtl="1">
              <a:spcBef>
                <a:spcPts val="0"/>
              </a:spcBef>
              <a:spcAft>
                <a:spcPts val="0"/>
              </a:spcAft>
            </a:pPr>
            <a:br>
              <a:rPr lang="he-IL" b="0">
                <a:effectLst/>
              </a:rPr>
            </a:br>
            <a:br>
              <a:rPr lang="he-IL" b="0">
                <a:effectLst/>
              </a:rPr>
            </a:br>
            <a:br>
              <a:rPr lang="he-IL" b="0">
                <a:effectLst/>
              </a:rPr>
            </a:b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דרך אורכי הגל שמדדנו על הנייר, נמצא את אורך הגל במים לפי המשוואה שמצאנו. </a:t>
            </a:r>
            <a:r>
              <a:rPr lang="he-IL" sz="1800" b="1" i="0" u="sng">
                <a:solidFill>
                  <a:srgbClr val="000000"/>
                </a:solidFill>
                <a:effectLst/>
                <a:latin typeface="Cardo" panose="02020600000000000000" pitchFamily="18" charset="-79"/>
                <a:cs typeface="Cardo" panose="02020600000000000000" pitchFamily="18" charset="-79"/>
              </a:rPr>
              <a:t>לדוגמא:</a:t>
            </a:r>
            <a:r>
              <a:rPr lang="he-IL" sz="1800" b="0" i="0" u="none" strike="noStrike">
                <a:solidFill>
                  <a:srgbClr val="000000"/>
                </a:solidFill>
                <a:effectLst/>
                <a:latin typeface="Cardo" panose="02020600000000000000" pitchFamily="18" charset="-79"/>
                <a:cs typeface="Cardo" panose="02020600000000000000" pitchFamily="18" charset="-79"/>
              </a:rPr>
              <a:t> בעומק מים 0.9</a:t>
            </a:r>
            <a:r>
              <a:rPr lang="en-GB" sz="1800" b="0" i="0" u="none" strike="noStrike">
                <a:solidFill>
                  <a:srgbClr val="000000"/>
                </a:solidFill>
                <a:effectLst/>
                <a:latin typeface="Cardo" panose="02020600000000000000" pitchFamily="18" charset="-79"/>
                <a:cs typeface="Cardo" panose="02020600000000000000" pitchFamily="18" charset="-79"/>
              </a:rPr>
              <a:t>cm </a:t>
            </a:r>
            <a:r>
              <a:rPr lang="he-IL" sz="1800" b="0" i="0" u="none" strike="noStrike">
                <a:solidFill>
                  <a:srgbClr val="000000"/>
                </a:solidFill>
                <a:effectLst/>
                <a:latin typeface="Cardo" panose="02020600000000000000" pitchFamily="18" charset="-79"/>
                <a:cs typeface="Cardo" panose="02020600000000000000" pitchFamily="18" charset="-79"/>
              </a:rPr>
              <a:t>ובתדירות 10</a:t>
            </a:r>
            <a:r>
              <a:rPr lang="en-GB" sz="1800" b="0" i="0" u="none" strike="noStrike">
                <a:solidFill>
                  <a:srgbClr val="000000"/>
                </a:solidFill>
                <a:effectLst/>
                <a:latin typeface="Cardo" panose="02020600000000000000" pitchFamily="18" charset="-79"/>
                <a:cs typeface="Cardo" panose="02020600000000000000" pitchFamily="18" charset="-79"/>
              </a:rPr>
              <a:t>Hz </a:t>
            </a:r>
            <a:r>
              <a:rPr lang="he-IL" sz="1800" b="0" i="0" u="none" strike="noStrike">
                <a:solidFill>
                  <a:srgbClr val="000000"/>
                </a:solidFill>
                <a:effectLst/>
                <a:latin typeface="Cardo" panose="02020600000000000000" pitchFamily="18" charset="-79"/>
                <a:cs typeface="Cardo" panose="02020600000000000000" pitchFamily="18" charset="-79"/>
              </a:rPr>
              <a:t>נקבל אורך גל על הנייר ששווה ל 8.8</a:t>
            </a:r>
            <a:r>
              <a:rPr lang="en-GB" sz="1800" b="0" i="0" u="none" strike="noStrike">
                <a:solidFill>
                  <a:srgbClr val="000000"/>
                </a:solidFill>
                <a:effectLst/>
                <a:latin typeface="Cardo" panose="02020600000000000000" pitchFamily="18" charset="-79"/>
                <a:cs typeface="Cardo" panose="02020600000000000000" pitchFamily="18" charset="-79"/>
              </a:rPr>
              <a:t>cm </a:t>
            </a:r>
            <a:r>
              <a:rPr lang="he-IL" sz="1800" b="0" i="0" u="none" strike="noStrike">
                <a:solidFill>
                  <a:srgbClr val="000000"/>
                </a:solidFill>
                <a:effectLst/>
                <a:latin typeface="Cardo" panose="02020600000000000000" pitchFamily="18" charset="-79"/>
                <a:cs typeface="Cardo" panose="02020600000000000000" pitchFamily="18" charset="-79"/>
              </a:rPr>
              <a:t>ונחלק אותה על ה</a:t>
            </a:r>
            <a:r>
              <a:rPr lang="en-GB" sz="1800" b="0" i="0" u="none" strike="noStrike">
                <a:solidFill>
                  <a:srgbClr val="000000"/>
                </a:solidFill>
                <a:effectLst/>
                <a:latin typeface="Cardo" panose="02020600000000000000" pitchFamily="18" charset="-79"/>
                <a:cs typeface="Cardo" panose="02020600000000000000" pitchFamily="18" charset="-79"/>
              </a:rPr>
              <a:t>Wnumber  </a:t>
            </a:r>
            <a:r>
              <a:rPr lang="he-IL" sz="1800" b="0" i="0" u="none" strike="noStrike">
                <a:solidFill>
                  <a:srgbClr val="000000"/>
                </a:solidFill>
                <a:effectLst/>
                <a:latin typeface="Cardo" panose="02020600000000000000" pitchFamily="18" charset="-79"/>
                <a:cs typeface="Cardo" panose="02020600000000000000" pitchFamily="18" charset="-79"/>
              </a:rPr>
              <a:t>ונוסף לכך יש לנו את אורכי ה </a:t>
            </a:r>
            <a:r>
              <a:rPr lang="en-GB" sz="1800" b="0" i="0" u="none" strike="noStrike">
                <a:solidFill>
                  <a:srgbClr val="000000"/>
                </a:solidFill>
                <a:effectLst/>
                <a:latin typeface="Cardo" panose="02020600000000000000" pitchFamily="18" charset="-79"/>
                <a:cs typeface="Cardo" panose="02020600000000000000" pitchFamily="18" charset="-79"/>
              </a:rPr>
              <a:t>h1 </a:t>
            </a:r>
            <a:r>
              <a:rPr lang="he-IL" sz="1800" b="0" i="0" u="none" strike="noStrike">
                <a:solidFill>
                  <a:srgbClr val="000000"/>
                </a:solidFill>
                <a:effectLst/>
                <a:latin typeface="Cardo" panose="02020600000000000000" pitchFamily="18" charset="-79"/>
                <a:cs typeface="Cardo" panose="02020600000000000000" pitchFamily="18" charset="-79"/>
              </a:rPr>
              <a:t>ו </a:t>
            </a:r>
            <a:r>
              <a:rPr lang="en-GB" sz="1800" b="0" i="0" u="none" strike="noStrike">
                <a:solidFill>
                  <a:srgbClr val="000000"/>
                </a:solidFill>
                <a:effectLst/>
                <a:latin typeface="Cardo" panose="02020600000000000000" pitchFamily="18" charset="-79"/>
                <a:cs typeface="Cardo" panose="02020600000000000000" pitchFamily="18" charset="-79"/>
              </a:rPr>
              <a:t>h2 </a:t>
            </a:r>
            <a:r>
              <a:rPr lang="he-IL" sz="1800" b="0" i="0" u="none" strike="noStrike">
                <a:solidFill>
                  <a:srgbClr val="000000"/>
                </a:solidFill>
                <a:effectLst/>
                <a:latin typeface="Cardo" panose="02020600000000000000" pitchFamily="18" charset="-79"/>
                <a:cs typeface="Cardo" panose="02020600000000000000" pitchFamily="18" charset="-79"/>
              </a:rPr>
              <a:t>והם אורכים קבועים ונחלף אותם במשוואה ונקבל </a:t>
            </a:r>
            <a:r>
              <a:rPr lang="en-GB" sz="1800" b="0" i="0" u="none" strike="noStrike">
                <a:solidFill>
                  <a:srgbClr val="000000"/>
                </a:solidFill>
                <a:effectLst/>
                <a:latin typeface="Cardo" panose="02020600000000000000" pitchFamily="18" charset="-79"/>
                <a:cs typeface="Cardo" panose="02020600000000000000" pitchFamily="18" charset="-79"/>
              </a:rPr>
              <a:t>d14.4=3467 </a:t>
            </a:r>
            <a:r>
              <a:rPr lang="he-IL" sz="1800" b="0" i="0" u="none" strike="noStrike">
                <a:solidFill>
                  <a:srgbClr val="000000"/>
                </a:solidFill>
                <a:effectLst/>
                <a:latin typeface="Cardo" panose="02020600000000000000" pitchFamily="18" charset="-79"/>
                <a:cs typeface="Cardo" panose="02020600000000000000" pitchFamily="18" charset="-79"/>
              </a:rPr>
              <a:t>ונקפל ב4.4 כדי למצוא אורך הגל במים כתוצאה מכך נקבל ש-</a:t>
            </a:r>
            <a:r>
              <a:rPr lang="en-GB" sz="1800" b="0" i="0" u="none" strike="noStrike">
                <a:solidFill>
                  <a:srgbClr val="000000"/>
                </a:solidFill>
                <a:effectLst/>
                <a:latin typeface="Cardo" panose="02020600000000000000" pitchFamily="18" charset="-79"/>
                <a:cs typeface="Cardo" panose="02020600000000000000" pitchFamily="18" charset="-79"/>
              </a:rPr>
              <a:t>d1 </a:t>
            </a:r>
            <a:r>
              <a:rPr lang="he-IL" sz="1800" b="0" i="0" u="none" strike="noStrike">
                <a:solidFill>
                  <a:srgbClr val="000000"/>
                </a:solidFill>
                <a:effectLst/>
                <a:latin typeface="Cardo" panose="02020600000000000000" pitchFamily="18" charset="-79"/>
                <a:cs typeface="Cardo" panose="02020600000000000000" pitchFamily="18" charset="-79"/>
              </a:rPr>
              <a:t>שווה ל 2.233</a:t>
            </a:r>
            <a:r>
              <a:rPr lang="en-GB" sz="1800" b="0" i="0" u="none" strike="noStrike">
                <a:solidFill>
                  <a:srgbClr val="000000"/>
                </a:solidFill>
                <a:effectLst/>
                <a:latin typeface="Cardo" panose="02020600000000000000" pitchFamily="18" charset="-79"/>
                <a:cs typeface="Cardo" panose="02020600000000000000" pitchFamily="18" charset="-79"/>
              </a:rPr>
              <a:t>cm </a:t>
            </a:r>
            <a:r>
              <a:rPr lang="he-IL" sz="1800" b="0" i="0" u="none" strike="noStrike">
                <a:solidFill>
                  <a:srgbClr val="000000"/>
                </a:solidFill>
                <a:effectLst/>
                <a:latin typeface="Cardo" panose="02020600000000000000" pitchFamily="18" charset="-79"/>
                <a:cs typeface="Cardo" panose="02020600000000000000" pitchFamily="18" charset="-79"/>
              </a:rPr>
              <a:t>וזה אורך הגל במים ().</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ונחשוב את המהירות של הגל באמצעות המשוואה שהסברנו אותה בפרק מפת המושגים:</a:t>
            </a:r>
            <a:endParaRPr lang="he-IL" b="0">
              <a:effectLst/>
            </a:endParaRPr>
          </a:p>
          <a:p>
            <a:pPr algn="ctr" rtl="0">
              <a:spcBef>
                <a:spcPts val="0"/>
              </a:spcBef>
              <a:spcAft>
                <a:spcPts val="0"/>
              </a:spcAft>
            </a:pP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 </a:t>
            </a:r>
            <a:r>
              <a:rPr lang="en-GB" sz="1800" b="0" i="0" u="none" strike="noStrike">
                <a:solidFill>
                  <a:srgbClr val="000000"/>
                </a:solidFill>
                <a:effectLst/>
                <a:latin typeface="Cardo" panose="02020600000000000000" pitchFamily="18" charset="-79"/>
                <a:cs typeface="Cardo" panose="02020600000000000000" pitchFamily="18" charset="-79"/>
              </a:rPr>
              <a:t>v=f</a:t>
            </a:r>
            <a:endParaRPr lang="en-GB" b="0">
              <a:effectLst/>
            </a:endParaRPr>
          </a:p>
          <a:p>
            <a:pPr algn="just" rtl="1">
              <a:spcBef>
                <a:spcPts val="0"/>
              </a:spcBef>
              <a:spcAft>
                <a:spcPts val="0"/>
              </a:spcAft>
            </a:pPr>
            <a:br>
              <a:rPr lang="en-GB" b="0">
                <a:effectLst/>
              </a:rPr>
            </a:br>
            <a:r>
              <a:rPr lang="he-IL" sz="1800" b="0" i="0" u="none" strike="noStrike">
                <a:solidFill>
                  <a:srgbClr val="000000"/>
                </a:solidFill>
                <a:effectLst/>
                <a:latin typeface="Cardo" panose="02020600000000000000" pitchFamily="18" charset="-79"/>
                <a:cs typeface="Cardo" panose="02020600000000000000" pitchFamily="18" charset="-79"/>
              </a:rPr>
              <a:t>כעת אנו עושים את השלבים האלה שוב ושוב באורכי גל שונים שנמצאנו על עומקי מים שונים.</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ונקבל הטבלה זו:</a:t>
            </a:r>
            <a:endParaRPr lang="he-IL" b="0">
              <a:effectLst/>
            </a:endParaRPr>
          </a:p>
          <a:p>
            <a:pPr algn="ctr" rtl="0" fontAlgn="ctr">
              <a:spcBef>
                <a:spcPts val="0"/>
              </a:spcBef>
              <a:spcAft>
                <a:spcPts val="0"/>
              </a:spcAft>
            </a:pP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אורך גל(5</a:t>
            </a:r>
            <a:r>
              <a:rPr lang="en-GB" sz="1800" b="0" i="0" u="none" strike="noStrike">
                <a:solidFill>
                  <a:srgbClr val="000000"/>
                </a:solidFill>
                <a:effectLst/>
                <a:latin typeface="Cardo" panose="02020600000000000000" pitchFamily="18" charset="-79"/>
                <a:cs typeface="Cardo" panose="02020600000000000000" pitchFamily="18" charset="-79"/>
              </a:rPr>
              <a:t>x cm) </a:t>
            </a:r>
            <a:r>
              <a:rPr lang="he-IL" sz="1800" b="0" i="0" u="none" strike="noStrike">
                <a:solidFill>
                  <a:srgbClr val="000000"/>
                </a:solidFill>
                <a:effectLst/>
                <a:latin typeface="Cardo" panose="02020600000000000000" pitchFamily="18" charset="-79"/>
                <a:cs typeface="Cardo" panose="02020600000000000000" pitchFamily="18" charset="-79"/>
              </a:rPr>
              <a:t>על הנייר</a:t>
            </a:r>
            <a:endParaRPr lang="he-IL"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1/</a:t>
            </a:r>
            <a:r>
              <a:rPr lang="en-GB" sz="1800" b="0" i="0" u="none" strike="noStrike">
                <a:solidFill>
                  <a:srgbClr val="000000"/>
                </a:solidFill>
                <a:effectLst/>
                <a:latin typeface="Cardo" panose="02020600000000000000" pitchFamily="18" charset="-79"/>
                <a:cs typeface="Cardo" panose="02020600000000000000" pitchFamily="18" charset="-79"/>
              </a:rPr>
              <a:t>f (hz)</a:t>
            </a:r>
            <a:endParaRPr lang="en-GB"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תדירות(</a:t>
            </a:r>
            <a:r>
              <a:rPr lang="en-GB" sz="1800" b="0" i="0" u="none" strike="noStrike">
                <a:solidFill>
                  <a:srgbClr val="000000"/>
                </a:solidFill>
                <a:effectLst/>
                <a:latin typeface="Cardo" panose="02020600000000000000" pitchFamily="18" charset="-79"/>
                <a:cs typeface="Cardo" panose="02020600000000000000" pitchFamily="18" charset="-79"/>
              </a:rPr>
              <a:t>hz)</a:t>
            </a:r>
            <a:endParaRPr lang="en-GB"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עומק מים(</a:t>
            </a:r>
            <a:r>
              <a:rPr lang="en-GB" sz="1800" b="0" i="0" u="none" strike="noStrike">
                <a:solidFill>
                  <a:srgbClr val="000000"/>
                </a:solidFill>
                <a:effectLst/>
                <a:latin typeface="Cardo" panose="02020600000000000000" pitchFamily="18" charset="-79"/>
                <a:cs typeface="Cardo" panose="02020600000000000000" pitchFamily="18" charset="-79"/>
              </a:rPr>
              <a:t>cm)</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6.9 (2x)</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0.100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0.071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9.5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8.8 (2x)</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0.100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0.071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8.9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 (1x)</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0.100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0.071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9.2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74</a:t>
            </a:r>
            <a:endParaRPr lang="en-GB" b="0">
              <a:effectLst/>
            </a:endParaRPr>
          </a:p>
          <a:p>
            <a:pPr algn="ctr" rtl="0" fontAlgn="ctr">
              <a:spcBef>
                <a:spcPts val="0"/>
              </a:spcBef>
              <a:spcAft>
                <a:spcPts val="0"/>
              </a:spcAft>
            </a:pPr>
            <a:br>
              <a:rPr lang="en-GB" b="0">
                <a:effectLst/>
              </a:rPr>
            </a:br>
            <a:r>
              <a:rPr lang="he-IL" sz="1800" b="0" i="0" u="none" strike="noStrike">
                <a:solidFill>
                  <a:srgbClr val="000000"/>
                </a:solidFill>
                <a:effectLst/>
                <a:latin typeface="Cardo" panose="02020600000000000000" pitchFamily="18" charset="-79"/>
                <a:cs typeface="Cardo" panose="02020600000000000000" pitchFamily="18" charset="-79"/>
              </a:rPr>
              <a:t>מהירות (</a:t>
            </a:r>
            <a:r>
              <a:rPr lang="en-GB" sz="1800" b="0" i="0" u="none" strike="noStrike">
                <a:solidFill>
                  <a:srgbClr val="000000"/>
                </a:solidFill>
                <a:effectLst/>
                <a:latin typeface="Cardo" panose="02020600000000000000" pitchFamily="18" charset="-79"/>
                <a:cs typeface="Cardo" panose="02020600000000000000" pitchFamily="18" charset="-79"/>
              </a:rPr>
              <a:t>cm/s)</a:t>
            </a:r>
            <a:endParaRPr lang="en-GB"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אורך גל במים (</a:t>
            </a:r>
            <a:r>
              <a:rPr lang="en-GB" sz="1800" b="0" i="0" u="none" strike="noStrike">
                <a:solidFill>
                  <a:srgbClr val="000000"/>
                </a:solidFill>
                <a:effectLst/>
                <a:latin typeface="Cardo" panose="02020600000000000000" pitchFamily="18" charset="-79"/>
                <a:cs typeface="Cardo" panose="02020600000000000000" pitchFamily="18" charset="-79"/>
              </a:rPr>
              <a:t>cm)</a:t>
            </a:r>
            <a:endParaRPr lang="en-GB"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אורך גל ממוצע על הנייר (</a:t>
            </a:r>
            <a:r>
              <a:rPr lang="en-GB" sz="1800" b="0" i="0" u="none" strike="noStrike">
                <a:solidFill>
                  <a:srgbClr val="000000"/>
                </a:solidFill>
                <a:effectLst/>
                <a:latin typeface="Cardo" panose="02020600000000000000" pitchFamily="18" charset="-79"/>
                <a:cs typeface="Cardo" panose="02020600000000000000" pitchFamily="18" charset="-79"/>
              </a:rPr>
              <a:t>cm)</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17.507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1.751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3.45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20.603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1.472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23.140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0.964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25.536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0.751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26.794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0.609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27.951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0.518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1.02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29.879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0.467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30.793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0.416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0.82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22.328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2.233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20.603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1.472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21.679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0.903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1.78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23.810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0.700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1.38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24.561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0.558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25.211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0.467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28.580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0.447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0.88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0.406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20.299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2.030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20.177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1.441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2.84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22.410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0.934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1.84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24.155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0.710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25.454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0.579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27.403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0.507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29.230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0.457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0.406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0.8</a:t>
            </a:r>
            <a:endParaRPr lang="en-GB" b="0">
              <a:effectLst/>
            </a:endParaRPr>
          </a:p>
          <a:p>
            <a:pPr algn="just" rtl="1">
              <a:spcBef>
                <a:spcPts val="1200"/>
              </a:spcBef>
              <a:spcAft>
                <a:spcPts val="1200"/>
              </a:spcAft>
            </a:pPr>
            <a:r>
              <a:rPr lang="he-IL" sz="1800" b="0" i="0" u="none" strike="noStrike">
                <a:solidFill>
                  <a:srgbClr val="000000"/>
                </a:solidFill>
                <a:effectLst/>
                <a:latin typeface="Cardo" panose="02020600000000000000" pitchFamily="18" charset="-79"/>
                <a:cs typeface="Cardo" panose="02020600000000000000" pitchFamily="18" charset="-79"/>
              </a:rPr>
              <a:t>מכאן, ניתן לצייר גרף של אורך הגל   כפונקציה של 1</a:t>
            </a:r>
            <a:r>
              <a:rPr lang="en-GB" sz="1800" b="0" i="0" u="none" strike="noStrike">
                <a:solidFill>
                  <a:srgbClr val="000000"/>
                </a:solidFill>
                <a:effectLst/>
                <a:latin typeface="Cardo" panose="02020600000000000000" pitchFamily="18" charset="-79"/>
                <a:cs typeface="Cardo" panose="02020600000000000000" pitchFamily="18" charset="-79"/>
              </a:rPr>
              <a:t>f  </a:t>
            </a:r>
            <a:r>
              <a:rPr lang="he-IL" sz="1800" b="0" i="0" u="none" strike="noStrike">
                <a:solidFill>
                  <a:srgbClr val="000000"/>
                </a:solidFill>
                <a:effectLst/>
                <a:latin typeface="Cardo" panose="02020600000000000000" pitchFamily="18" charset="-79"/>
                <a:cs typeface="Cardo" panose="02020600000000000000" pitchFamily="18" charset="-79"/>
              </a:rPr>
              <a:t>כדי לקבל קשר בין התדירות ואורך הגל בעומקי מים שונים:</a:t>
            </a:r>
            <a:endParaRPr lang="he-IL" b="0">
              <a:effectLst/>
            </a:endParaRPr>
          </a:p>
          <a:p>
            <a:pPr algn="just" rtl="1">
              <a:spcBef>
                <a:spcPts val="1200"/>
              </a:spcBef>
              <a:spcAft>
                <a:spcPts val="1200"/>
              </a:spcAft>
            </a:pP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הגרפים שהתקבלו מהתוצאות:</a:t>
            </a:r>
            <a:br>
              <a:rPr lang="he-IL" sz="1800" b="0" i="0" u="none" strike="noStrike">
                <a:solidFill>
                  <a:srgbClr val="000000"/>
                </a:solidFill>
                <a:effectLst/>
                <a:latin typeface="Cardo" panose="02020600000000000000" pitchFamily="18" charset="-79"/>
                <a:cs typeface="Cardo" panose="02020600000000000000" pitchFamily="18" charset="-79"/>
              </a:rPr>
            </a:br>
            <a:r>
              <a:rPr lang="he-IL" sz="1800" b="0" i="0" u="none" strike="noStrike">
                <a:solidFill>
                  <a:srgbClr val="000000"/>
                </a:solidFill>
                <a:effectLst/>
                <a:latin typeface="Cardo" panose="02020600000000000000" pitchFamily="18" charset="-79"/>
                <a:cs typeface="Cardo" panose="02020600000000000000" pitchFamily="18" charset="-79"/>
              </a:rPr>
              <a:t>משוואת הקו בגרפים בהתאמה היא:</a:t>
            </a:r>
            <a:endParaRPr lang="he-IL" b="0">
              <a:effectLst/>
            </a:endParaRPr>
          </a:p>
          <a:p>
            <a:pPr algn="just" rtl="1" fontAlgn="base">
              <a:spcBef>
                <a:spcPts val="1200"/>
              </a:spcBef>
              <a:spcAft>
                <a:spcPts val="0"/>
              </a:spcAft>
              <a:buFont typeface="Arial" panose="020B0604020202020204" pitchFamily="34" charset="0"/>
              <a:buChar char="•"/>
            </a:pPr>
            <a:r>
              <a:rPr lang="en-GB" sz="1800" b="0" i="0" u="none" strike="noStrike">
                <a:solidFill>
                  <a:srgbClr val="000000"/>
                </a:solidFill>
                <a:effectLst/>
                <a:latin typeface="Cardo" panose="02020600000000000000" pitchFamily="18" charset="-79"/>
                <a:cs typeface="Cardo" panose="02020600000000000000" pitchFamily="18" charset="-79"/>
              </a:rPr>
              <a:t>y= 15.9x+ 0.248</a:t>
            </a:r>
          </a:p>
          <a:p>
            <a:pPr algn="just" rtl="1" fontAlgn="base">
              <a:spcBef>
                <a:spcPts val="0"/>
              </a:spcBef>
              <a:spcAft>
                <a:spcPts val="0"/>
              </a:spcAft>
              <a:buFont typeface="Arial" panose="020B0604020202020204" pitchFamily="34" charset="0"/>
              <a:buChar char="•"/>
            </a:pPr>
            <a:r>
              <a:rPr lang="en-GB" sz="1800" b="0" i="0" u="none" strike="noStrike">
                <a:solidFill>
                  <a:srgbClr val="000000"/>
                </a:solidFill>
                <a:effectLst/>
                <a:latin typeface="Cardo" panose="02020600000000000000" pitchFamily="18" charset="-79"/>
                <a:cs typeface="Cardo" panose="02020600000000000000" pitchFamily="18" charset="-79"/>
              </a:rPr>
              <a:t>y= 20.6x+ 0.0908</a:t>
            </a:r>
          </a:p>
          <a:p>
            <a:pPr algn="just" rtl="1" fontAlgn="base">
              <a:spcBef>
                <a:spcPts val="0"/>
              </a:spcBef>
              <a:spcAft>
                <a:spcPts val="1200"/>
              </a:spcAft>
              <a:buFont typeface="Arial" panose="020B0604020202020204" pitchFamily="34" charset="0"/>
              <a:buChar char="•"/>
            </a:pPr>
            <a:r>
              <a:rPr lang="en-GB" sz="1800" b="0" i="0" u="none" strike="noStrike">
                <a:solidFill>
                  <a:srgbClr val="000000"/>
                </a:solidFill>
                <a:effectLst/>
                <a:latin typeface="Cardo" panose="02020600000000000000" pitchFamily="18" charset="-79"/>
                <a:cs typeface="Cardo" panose="02020600000000000000" pitchFamily="18" charset="-79"/>
              </a:rPr>
              <a:t>y= 18.5x+ 0.161</a:t>
            </a:r>
          </a:p>
          <a:p>
            <a:pPr algn="just" rtl="1">
              <a:spcBef>
                <a:spcPts val="1200"/>
              </a:spcBef>
              <a:spcAft>
                <a:spcPts val="1200"/>
              </a:spcAft>
            </a:pPr>
            <a:r>
              <a:rPr lang="he-IL" sz="1800" b="0" i="0" u="none" strike="noStrike">
                <a:solidFill>
                  <a:srgbClr val="000000"/>
                </a:solidFill>
                <a:effectLst/>
                <a:latin typeface="Cardo" panose="02020600000000000000" pitchFamily="18" charset="-79"/>
                <a:cs typeface="Cardo" panose="02020600000000000000" pitchFamily="18" charset="-79"/>
              </a:rPr>
              <a:t>ניתן לראות שאת הערך של מהירות הגל קבועה משומ שאת השיפוע של הגרף הוא המהירות של הגל הנוצר.</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אם נשווה את מהירות הגל שמצאנו באמצעות המשוואה התיאורטית למהירות שנבעה מהגרף, נציין כי היא תמיד הייתה קרובה למהירות בגרף, אך לא שווה לה, וזה דבר נורמלי. בגלל מספר סיבות: </a:t>
            </a:r>
            <a:endParaRPr lang="he-IL" b="0">
              <a:effectLst/>
            </a:endParaRPr>
          </a:p>
          <a:p>
            <a:pPr algn="just" rtl="1" fontAlgn="base">
              <a:spcBef>
                <a:spcPts val="0"/>
              </a:spcBef>
              <a:spcAft>
                <a:spcPts val="0"/>
              </a:spcAft>
              <a:buFont typeface="Arial" panose="020B0604020202020204" pitchFamily="34" charset="0"/>
              <a:buChar char="•"/>
            </a:pPr>
            <a:r>
              <a:rPr lang="he-IL" sz="1800" b="0" i="0" u="none" strike="noStrike">
                <a:solidFill>
                  <a:srgbClr val="000000"/>
                </a:solidFill>
                <a:effectLst/>
                <a:latin typeface="Cardo" panose="02020600000000000000" pitchFamily="18" charset="-79"/>
                <a:cs typeface="Cardo" panose="02020600000000000000" pitchFamily="18" charset="-79"/>
              </a:rPr>
              <a:t>המכשיר אינו על משטח ישר 100%.</a:t>
            </a:r>
          </a:p>
          <a:p>
            <a:pPr algn="just" rtl="1" fontAlgn="base">
              <a:spcBef>
                <a:spcPts val="0"/>
              </a:spcBef>
              <a:spcAft>
                <a:spcPts val="0"/>
              </a:spcAft>
              <a:buFont typeface="Arial" panose="020B0604020202020204" pitchFamily="34" charset="0"/>
              <a:buChar char="•"/>
            </a:pPr>
            <a:r>
              <a:rPr lang="he-IL" sz="1800" b="0" i="0" u="none" strike="noStrike">
                <a:solidFill>
                  <a:srgbClr val="000000"/>
                </a:solidFill>
                <a:effectLst/>
                <a:latin typeface="Cardo" panose="02020600000000000000" pitchFamily="18" charset="-79"/>
                <a:cs typeface="Cardo" panose="02020600000000000000" pitchFamily="18" charset="-79"/>
              </a:rPr>
              <a:t>תקלה אפשרית במכשיר.</a:t>
            </a:r>
          </a:p>
          <a:p>
            <a:pPr algn="just" rtl="1" fontAlgn="base">
              <a:spcBef>
                <a:spcPts val="0"/>
              </a:spcBef>
              <a:spcAft>
                <a:spcPts val="0"/>
              </a:spcAft>
              <a:buFont typeface="Arial" panose="020B0604020202020204" pitchFamily="34" charset="0"/>
              <a:buChar char="•"/>
            </a:pPr>
            <a:r>
              <a:rPr lang="he-IL" sz="1800" b="0" i="0" u="none" strike="noStrike">
                <a:solidFill>
                  <a:srgbClr val="000000"/>
                </a:solidFill>
                <a:effectLst/>
                <a:latin typeface="Cardo" panose="02020600000000000000" pitchFamily="18" charset="-79"/>
                <a:cs typeface="Cardo" panose="02020600000000000000" pitchFamily="18" charset="-79"/>
              </a:rPr>
              <a:t> המדידה לא היתה כל כך מדויקת.</a:t>
            </a: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והיה טעויות בניסוי, מה שגורם לשיעור השגיאות כאן להיות ברורה.</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אבל שמנו לב דרך הניסוי הזה שבעומקים שונים מהירות הגלים הייתה שונה.  מה שעורר את סקרנותנו, נראה שיש קשר לא ברור בין עומק המים למהירות של הגלים. שעליו נלמד בהמשך במהלך התקדמות המחקר.  הסברנו על הקשר הזה בפרק התיאורטי.</a:t>
            </a:r>
            <a:endParaRPr lang="he-IL" b="0">
              <a:effectLst/>
            </a:endParaRPr>
          </a:p>
          <a:p>
            <a:pPr algn="just" rtl="1">
              <a:spcBef>
                <a:spcPts val="0"/>
              </a:spcBef>
              <a:spcAft>
                <a:spcPts val="1000"/>
              </a:spcAft>
            </a:pP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כפי שאתם רואים בתמונות, התוודענו לראשונה לתופעת הגלים החופפים במים, מה שיוביל אותנו לחקור אותה וללמוד את עקרון ה-</a:t>
            </a:r>
            <a:r>
              <a:rPr lang="en-GB" sz="1800" b="0" i="0" u="none" strike="noStrike">
                <a:solidFill>
                  <a:srgbClr val="000000"/>
                </a:solidFill>
                <a:effectLst/>
                <a:latin typeface="Cardo" panose="02020600000000000000" pitchFamily="18" charset="-79"/>
                <a:cs typeface="Cardo" panose="02020600000000000000" pitchFamily="18" charset="-79"/>
              </a:rPr>
              <a:t>SuperPosition.</a:t>
            </a:r>
            <a:endParaRPr lang="en-GB" b="0">
              <a:effectLst/>
            </a:endParaRPr>
          </a:p>
          <a:p>
            <a:br>
              <a:rPr lang="en-GB"/>
            </a:br>
            <a:endParaRPr lang="en-GB"/>
          </a:p>
        </p:txBody>
      </p:sp>
    </p:spTree>
    <p:extLst>
      <p:ext uri="{BB962C8B-B14F-4D97-AF65-F5344CB8AC3E}">
        <p14:creationId xmlns:p14="http://schemas.microsoft.com/office/powerpoint/2010/main" val="134243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98722ec9b7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98722ec9b7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1">
              <a:spcBef>
                <a:spcPts val="120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בשלב השלישי ביצענו ניסוי נוסף "אמבט גלים" על מנת לחקור את הקשר בין התדירות ובין אורך הגל בעומקי מים שונים.</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הבאנו מכשיר שנקרא לו אמבט גלים והוא מיכל שטוח בעל תחתית שקופה. מקור אור מעל לאמבט שמשקף את תמונת הגלים על השולחן.</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הגלים נוצרים על ידי זרוע רטט בעלת תדירות הניתנת לשליטה. מגוון ראשים המתחברים לזרוע הרטט מאפשרים להדגים גל ממקור יחיד או מקורות מרובים, ואביזרים נוספים מדגימים שבירה והחזרה. שולי האמבט מרופדים בספוג למניעת החזרות לא רצויות. ניתן לשלוט בתדירות הגלים ועוצמתם, ותאורת לד סטרובוסקופית מאפשרת להציג תמונה “קפואה”.</a:t>
            </a:r>
            <a:endParaRPr lang="he-IL" b="0" dirty="0">
              <a:effectLst/>
            </a:endParaRPr>
          </a:p>
          <a:p>
            <a:pPr algn="just" rtl="1">
              <a:spcBef>
                <a:spcPts val="1200"/>
              </a:spcBef>
              <a:spcAft>
                <a:spcPts val="600"/>
              </a:spcAft>
            </a:pPr>
            <a:r>
              <a:rPr lang="he-IL" sz="1100" b="0" i="0" u="none" strike="noStrike" dirty="0">
                <a:solidFill>
                  <a:srgbClr val="000000"/>
                </a:solidFill>
                <a:effectLst/>
                <a:latin typeface="Cardo" panose="02020600000000000000" pitchFamily="18" charset="-79"/>
                <a:cs typeface="Cardo" panose="02020600000000000000" pitchFamily="18" charset="-79"/>
              </a:rPr>
              <a:t>בניסוי זה הכנו שלושה שלבים (</a:t>
            </a:r>
            <a:r>
              <a:rPr lang="en-GB" sz="1100" b="0" i="0" u="none" strike="noStrike" dirty="0">
                <a:solidFill>
                  <a:srgbClr val="000000"/>
                </a:solidFill>
                <a:effectLst/>
                <a:latin typeface="Cardo" panose="02020600000000000000" pitchFamily="18" charset="-79"/>
                <a:cs typeface="Cardo" panose="02020600000000000000" pitchFamily="18" charset="-79"/>
              </a:rPr>
              <a:t>n), </a:t>
            </a:r>
            <a:r>
              <a:rPr lang="he-IL" sz="1100" b="0" i="0" u="none" strike="noStrike" dirty="0">
                <a:solidFill>
                  <a:srgbClr val="000000"/>
                </a:solidFill>
                <a:effectLst/>
                <a:latin typeface="Cardo" panose="02020600000000000000" pitchFamily="18" charset="-79"/>
                <a:cs typeface="Cardo" panose="02020600000000000000" pitchFamily="18" charset="-79"/>
              </a:rPr>
              <a:t>בכל שלב קבענו עומק מים שונה, ובכל שלב שינינו את תדירות (</a:t>
            </a:r>
            <a:r>
              <a:rPr lang="en-GB" sz="1100" b="0" i="0" u="none" strike="noStrike" dirty="0">
                <a:solidFill>
                  <a:srgbClr val="000000"/>
                </a:solidFill>
                <a:effectLst/>
                <a:latin typeface="Cardo" panose="02020600000000000000" pitchFamily="18" charset="-79"/>
                <a:cs typeface="Cardo" panose="02020600000000000000" pitchFamily="18" charset="-79"/>
              </a:rPr>
              <a:t>f) </a:t>
            </a:r>
            <a:r>
              <a:rPr lang="he-IL" sz="1100" b="0" i="0" u="none" strike="noStrike" dirty="0">
                <a:solidFill>
                  <a:srgbClr val="000000"/>
                </a:solidFill>
                <a:effectLst/>
                <a:latin typeface="Cardo" panose="02020600000000000000" pitchFamily="18" charset="-79"/>
                <a:cs typeface="Cardo" panose="02020600000000000000" pitchFamily="18" charset="-79"/>
              </a:rPr>
              <a:t>גל המים (תדירות הפנס שווה לתדר הגל) ומדדנו את האורך בין חמש פסגות ברציפות (</a:t>
            </a:r>
            <a:r>
              <a:rPr lang="en-GB" sz="1100" b="0" i="0" u="none" strike="noStrike" dirty="0">
                <a:solidFill>
                  <a:srgbClr val="000000"/>
                </a:solidFill>
                <a:effectLst/>
                <a:latin typeface="Cardo" panose="02020600000000000000" pitchFamily="18" charset="-79"/>
                <a:cs typeface="Cardo" panose="02020600000000000000" pitchFamily="18" charset="-79"/>
              </a:rPr>
              <a:t>Z), </a:t>
            </a:r>
            <a:r>
              <a:rPr lang="he-IL" sz="1100" b="0" i="0" u="none" strike="noStrike" dirty="0">
                <a:solidFill>
                  <a:srgbClr val="000000"/>
                </a:solidFill>
                <a:effectLst/>
                <a:latin typeface="Cardo" panose="02020600000000000000" pitchFamily="18" charset="-79"/>
                <a:cs typeface="Cardo" panose="02020600000000000000" pitchFamily="18" charset="-79"/>
              </a:rPr>
              <a:t>שיאפשר לנו לקבל את אורך הגל הממוצע () בדיוק.</a:t>
            </a:r>
            <a:endParaRPr lang="he-IL" b="0" dirty="0">
              <a:effectLst/>
            </a:endParaRPr>
          </a:p>
          <a:p>
            <a:pPr algn="ctr" rtl="1">
              <a:spcBef>
                <a:spcPts val="1200"/>
              </a:spcBef>
              <a:spcAft>
                <a:spcPts val="600"/>
              </a:spcAft>
            </a:pPr>
            <a:r>
              <a:rPr lang="he-IL" sz="1100" b="0" i="0" u="none" strike="noStrike" dirty="0">
                <a:solidFill>
                  <a:srgbClr val="000000"/>
                </a:solidFill>
                <a:effectLst/>
                <a:latin typeface="Cardo" panose="02020600000000000000" pitchFamily="18" charset="-79"/>
                <a:cs typeface="Cardo" panose="02020600000000000000" pitchFamily="18" charset="-79"/>
              </a:rPr>
              <a:t>=</a:t>
            </a:r>
            <a:r>
              <a:rPr lang="en-GB" sz="1100" b="0" i="0" u="none" strike="noStrike" dirty="0">
                <a:solidFill>
                  <a:srgbClr val="000000"/>
                </a:solidFill>
                <a:effectLst/>
                <a:latin typeface="Cardo" panose="02020600000000000000" pitchFamily="18" charset="-79"/>
                <a:cs typeface="Cardo" panose="02020600000000000000" pitchFamily="18" charset="-79"/>
              </a:rPr>
              <a:t>ZWnumber</a:t>
            </a:r>
            <a:endParaRPr lang="en-GB"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נסמן למספר אורכי הגל בין הפסגות שמדדנו בקל פעם ב  </a:t>
            </a:r>
            <a:r>
              <a:rPr lang="en-GB" sz="1100" b="0" i="0" u="none" strike="noStrike" dirty="0">
                <a:solidFill>
                  <a:srgbClr val="000000"/>
                </a:solidFill>
                <a:effectLst/>
                <a:latin typeface="Cardo" panose="02020600000000000000" pitchFamily="18" charset="-79"/>
                <a:cs typeface="Cardo" panose="02020600000000000000" pitchFamily="18" charset="-79"/>
              </a:rPr>
              <a:t>Wnumber  .</a:t>
            </a:r>
            <a:endParaRPr lang="en-GB" b="0" dirty="0">
              <a:effectLst/>
            </a:endParaRPr>
          </a:p>
          <a:p>
            <a:pPr algn="just" rtl="1">
              <a:spcBef>
                <a:spcPts val="0"/>
              </a:spcBef>
              <a:spcAft>
                <a:spcPts val="800"/>
              </a:spcAft>
            </a:pPr>
            <a:r>
              <a:rPr lang="he-IL" sz="1100" b="1" i="0" u="sng" dirty="0">
                <a:solidFill>
                  <a:srgbClr val="000000"/>
                </a:solidFill>
                <a:effectLst/>
                <a:latin typeface="Cardo" panose="02020600000000000000" pitchFamily="18" charset="-79"/>
                <a:cs typeface="Cardo" panose="02020600000000000000" pitchFamily="18" charset="-79"/>
              </a:rPr>
              <a:t>שימו לב</a:t>
            </a:r>
            <a:r>
              <a:rPr lang="he-IL" sz="1100" b="0" i="0" u="none" strike="noStrike" dirty="0">
                <a:solidFill>
                  <a:srgbClr val="000000"/>
                </a:solidFill>
                <a:effectLst/>
                <a:latin typeface="Cardo" panose="02020600000000000000" pitchFamily="18" charset="-79"/>
                <a:cs typeface="Cardo" panose="02020600000000000000" pitchFamily="18" charset="-79"/>
              </a:rPr>
              <a:t> שאורך הגל שמדדנו על הנייר אינו שווה לאורך הגל האמיתי</a:t>
            </a:r>
            <a:endParaRPr lang="he-IL"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במים, על פי העובדה שהאור גורם להגדלת גודל הגל המשתקף על ​​הנייר,</a:t>
            </a:r>
            <a:endParaRPr lang="he-IL"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אך למרבה המזל על ידי משפט תאלס וגיאומטריה מסוימת נוכל לחשוב את אורך הגל האמיתי.</a:t>
            </a:r>
            <a:endParaRPr lang="he-IL"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מדדנו את המרחק בין הפנס והאמטיה (</a:t>
            </a:r>
            <a:r>
              <a:rPr lang="en-GB" sz="1100" b="0" i="0" u="none" strike="noStrike" dirty="0">
                <a:solidFill>
                  <a:srgbClr val="000000"/>
                </a:solidFill>
                <a:effectLst/>
                <a:latin typeface="Cardo" panose="02020600000000000000" pitchFamily="18" charset="-79"/>
                <a:cs typeface="Cardo" panose="02020600000000000000" pitchFamily="18" charset="-79"/>
              </a:rPr>
              <a:t>h1=34cm), </a:t>
            </a:r>
            <a:r>
              <a:rPr lang="he-IL" sz="1100" b="0" i="0" u="none" strike="noStrike" dirty="0">
                <a:solidFill>
                  <a:srgbClr val="000000"/>
                </a:solidFill>
                <a:effectLst/>
                <a:latin typeface="Cardo" panose="02020600000000000000" pitchFamily="18" charset="-79"/>
                <a:cs typeface="Cardo" panose="02020600000000000000" pitchFamily="18" charset="-79"/>
              </a:rPr>
              <a:t>ובין הפנס והשולחן</a:t>
            </a:r>
            <a:endParaRPr lang="he-IL"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a:t>
            </a:r>
            <a:r>
              <a:rPr lang="en-GB" sz="1100" b="0" i="0" u="none" strike="noStrike" dirty="0">
                <a:solidFill>
                  <a:srgbClr val="000000"/>
                </a:solidFill>
                <a:effectLst/>
                <a:latin typeface="Cardo" panose="02020600000000000000" pitchFamily="18" charset="-79"/>
                <a:cs typeface="Cardo" panose="02020600000000000000" pitchFamily="18" charset="-79"/>
              </a:rPr>
              <a:t>h2=67cm). </a:t>
            </a:r>
            <a:r>
              <a:rPr lang="he-IL" sz="1100" b="0" i="0" u="none" strike="noStrike" dirty="0">
                <a:solidFill>
                  <a:srgbClr val="000000"/>
                </a:solidFill>
                <a:effectLst/>
                <a:latin typeface="Cardo" panose="02020600000000000000" pitchFamily="18" charset="-79"/>
                <a:cs typeface="Cardo" panose="02020600000000000000" pitchFamily="18" charset="-79"/>
              </a:rPr>
              <a:t>לפי משפט תאלס יתקיים: </a:t>
            </a:r>
            <a:r>
              <a:rPr lang="en-GB" sz="1100" b="0" i="0" u="none" strike="noStrike" dirty="0">
                <a:solidFill>
                  <a:srgbClr val="000000"/>
                </a:solidFill>
                <a:effectLst/>
                <a:latin typeface="Cardo" panose="02020600000000000000" pitchFamily="18" charset="-79"/>
                <a:cs typeface="Cardo" panose="02020600000000000000" pitchFamily="18" charset="-79"/>
              </a:rPr>
              <a:t>d1d2=h1h2.</a:t>
            </a:r>
            <a:endParaRPr lang="en-GB"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כאשר </a:t>
            </a:r>
            <a:r>
              <a:rPr lang="en-GB" sz="1100" b="0" i="0" u="none" strike="noStrike" dirty="0">
                <a:solidFill>
                  <a:srgbClr val="000000"/>
                </a:solidFill>
                <a:effectLst/>
                <a:latin typeface="Cardo" panose="02020600000000000000" pitchFamily="18" charset="-79"/>
                <a:cs typeface="Cardo" panose="02020600000000000000" pitchFamily="18" charset="-79"/>
              </a:rPr>
              <a:t>d1 </a:t>
            </a:r>
            <a:r>
              <a:rPr lang="he-IL" sz="1100" b="0" i="0" u="none" strike="noStrike" dirty="0">
                <a:solidFill>
                  <a:srgbClr val="000000"/>
                </a:solidFill>
                <a:effectLst/>
                <a:latin typeface="Cardo" panose="02020600000000000000" pitchFamily="18" charset="-79"/>
                <a:cs typeface="Cardo" panose="02020600000000000000" pitchFamily="18" charset="-79"/>
              </a:rPr>
              <a:t>מתייחס לאורך הגל במים ו </a:t>
            </a:r>
            <a:r>
              <a:rPr lang="en-GB" sz="1100" b="0" i="0" u="none" strike="noStrike" dirty="0">
                <a:solidFill>
                  <a:srgbClr val="000000"/>
                </a:solidFill>
                <a:effectLst/>
                <a:latin typeface="Cardo" panose="02020600000000000000" pitchFamily="18" charset="-79"/>
                <a:cs typeface="Cardo" panose="02020600000000000000" pitchFamily="18" charset="-79"/>
              </a:rPr>
              <a:t>d2 </a:t>
            </a:r>
            <a:r>
              <a:rPr lang="he-IL" sz="1100" b="0" i="0" u="none" strike="noStrike" dirty="0">
                <a:solidFill>
                  <a:srgbClr val="000000"/>
                </a:solidFill>
                <a:effectLst/>
                <a:latin typeface="Cardo" panose="02020600000000000000" pitchFamily="18" charset="-79"/>
                <a:cs typeface="Cardo" panose="02020600000000000000" pitchFamily="18" charset="-79"/>
              </a:rPr>
              <a:t>מתייחס לאורך הגל על הנייר.</a:t>
            </a:r>
            <a:endParaRPr lang="he-IL" b="0" dirty="0">
              <a:effectLst/>
            </a:endParaRPr>
          </a:p>
          <a:p>
            <a:pPr algn="just" rtl="1">
              <a:spcBef>
                <a:spcPts val="0"/>
              </a:spcBef>
              <a:spcAft>
                <a:spcPts val="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דרך אורכי הגל שמדדנו על הנייר, נמצא את אורך הגל במים לפי המשוואה שמצאנו. </a:t>
            </a:r>
            <a:r>
              <a:rPr lang="he-IL" sz="1100" b="1" i="0" u="sng" dirty="0">
                <a:solidFill>
                  <a:srgbClr val="000000"/>
                </a:solidFill>
                <a:effectLst/>
                <a:latin typeface="Cardo" panose="02020600000000000000" pitchFamily="18" charset="-79"/>
                <a:cs typeface="Cardo" panose="02020600000000000000" pitchFamily="18" charset="-79"/>
              </a:rPr>
              <a:t>לדוגמא:</a:t>
            </a:r>
            <a:r>
              <a:rPr lang="he-IL" sz="1100" b="0" i="0" u="none" strike="noStrike" dirty="0">
                <a:solidFill>
                  <a:srgbClr val="000000"/>
                </a:solidFill>
                <a:effectLst/>
                <a:latin typeface="Cardo" panose="02020600000000000000" pitchFamily="18" charset="-79"/>
                <a:cs typeface="Cardo" panose="02020600000000000000" pitchFamily="18" charset="-79"/>
              </a:rPr>
              <a:t> בעומק מים 0.9</a:t>
            </a:r>
            <a:r>
              <a:rPr lang="en-GB" sz="1100" b="0" i="0" u="none" strike="noStrike" dirty="0">
                <a:solidFill>
                  <a:srgbClr val="000000"/>
                </a:solidFill>
                <a:effectLst/>
                <a:latin typeface="Cardo" panose="02020600000000000000" pitchFamily="18" charset="-79"/>
                <a:cs typeface="Cardo" panose="02020600000000000000" pitchFamily="18" charset="-79"/>
              </a:rPr>
              <a:t>cm </a:t>
            </a:r>
            <a:r>
              <a:rPr lang="he-IL" sz="1100" b="0" i="0" u="none" strike="noStrike" dirty="0">
                <a:solidFill>
                  <a:srgbClr val="000000"/>
                </a:solidFill>
                <a:effectLst/>
                <a:latin typeface="Cardo" panose="02020600000000000000" pitchFamily="18" charset="-79"/>
                <a:cs typeface="Cardo" panose="02020600000000000000" pitchFamily="18" charset="-79"/>
              </a:rPr>
              <a:t>ובתדירות 10</a:t>
            </a:r>
            <a:r>
              <a:rPr lang="en-GB" sz="1100" b="0" i="0" u="none" strike="noStrike" dirty="0">
                <a:solidFill>
                  <a:srgbClr val="000000"/>
                </a:solidFill>
                <a:effectLst/>
                <a:latin typeface="Cardo" panose="02020600000000000000" pitchFamily="18" charset="-79"/>
                <a:cs typeface="Cardo" panose="02020600000000000000" pitchFamily="18" charset="-79"/>
              </a:rPr>
              <a:t>Hz </a:t>
            </a:r>
            <a:r>
              <a:rPr lang="he-IL" sz="1100" b="0" i="0" u="none" strike="noStrike" dirty="0">
                <a:solidFill>
                  <a:srgbClr val="000000"/>
                </a:solidFill>
                <a:effectLst/>
                <a:latin typeface="Cardo" panose="02020600000000000000" pitchFamily="18" charset="-79"/>
                <a:cs typeface="Cardo" panose="02020600000000000000" pitchFamily="18" charset="-79"/>
              </a:rPr>
              <a:t>נקבל אורך גל על הנייר ששווה ל 8.8</a:t>
            </a:r>
            <a:r>
              <a:rPr lang="en-GB" sz="1100" b="0" i="0" u="none" strike="noStrike" dirty="0">
                <a:solidFill>
                  <a:srgbClr val="000000"/>
                </a:solidFill>
                <a:effectLst/>
                <a:latin typeface="Cardo" panose="02020600000000000000" pitchFamily="18" charset="-79"/>
                <a:cs typeface="Cardo" panose="02020600000000000000" pitchFamily="18" charset="-79"/>
              </a:rPr>
              <a:t>cm </a:t>
            </a:r>
            <a:r>
              <a:rPr lang="he-IL" sz="1100" b="0" i="0" u="none" strike="noStrike" dirty="0">
                <a:solidFill>
                  <a:srgbClr val="000000"/>
                </a:solidFill>
                <a:effectLst/>
                <a:latin typeface="Cardo" panose="02020600000000000000" pitchFamily="18" charset="-79"/>
                <a:cs typeface="Cardo" panose="02020600000000000000" pitchFamily="18" charset="-79"/>
              </a:rPr>
              <a:t>ונחלק אותה על ה</a:t>
            </a:r>
            <a:r>
              <a:rPr lang="en-GB" sz="1100" b="0" i="0" u="none" strike="noStrike" dirty="0">
                <a:solidFill>
                  <a:srgbClr val="000000"/>
                </a:solidFill>
                <a:effectLst/>
                <a:latin typeface="Cardo" panose="02020600000000000000" pitchFamily="18" charset="-79"/>
                <a:cs typeface="Cardo" panose="02020600000000000000" pitchFamily="18" charset="-79"/>
              </a:rPr>
              <a:t>Wnumber  </a:t>
            </a:r>
            <a:r>
              <a:rPr lang="he-IL" sz="1100" b="0" i="0" u="none" strike="noStrike" dirty="0">
                <a:solidFill>
                  <a:srgbClr val="000000"/>
                </a:solidFill>
                <a:effectLst/>
                <a:latin typeface="Cardo" panose="02020600000000000000" pitchFamily="18" charset="-79"/>
                <a:cs typeface="Cardo" panose="02020600000000000000" pitchFamily="18" charset="-79"/>
              </a:rPr>
              <a:t>ונוסף לכך יש לנו את אורכי ה </a:t>
            </a:r>
            <a:r>
              <a:rPr lang="en-GB" sz="1100" b="0" i="0" u="none" strike="noStrike" dirty="0">
                <a:solidFill>
                  <a:srgbClr val="000000"/>
                </a:solidFill>
                <a:effectLst/>
                <a:latin typeface="Cardo" panose="02020600000000000000" pitchFamily="18" charset="-79"/>
                <a:cs typeface="Cardo" panose="02020600000000000000" pitchFamily="18" charset="-79"/>
              </a:rPr>
              <a:t>h1 </a:t>
            </a:r>
            <a:r>
              <a:rPr lang="he-IL" sz="1100" b="0" i="0" u="none" strike="noStrike" dirty="0">
                <a:solidFill>
                  <a:srgbClr val="000000"/>
                </a:solidFill>
                <a:effectLst/>
                <a:latin typeface="Cardo" panose="02020600000000000000" pitchFamily="18" charset="-79"/>
                <a:cs typeface="Cardo" panose="02020600000000000000" pitchFamily="18" charset="-79"/>
              </a:rPr>
              <a:t>ו </a:t>
            </a:r>
            <a:r>
              <a:rPr lang="en-GB" sz="1100" b="0" i="0" u="none" strike="noStrike" dirty="0">
                <a:solidFill>
                  <a:srgbClr val="000000"/>
                </a:solidFill>
                <a:effectLst/>
                <a:latin typeface="Cardo" panose="02020600000000000000" pitchFamily="18" charset="-79"/>
                <a:cs typeface="Cardo" panose="02020600000000000000" pitchFamily="18" charset="-79"/>
              </a:rPr>
              <a:t>h2 </a:t>
            </a:r>
            <a:r>
              <a:rPr lang="he-IL" sz="1100" b="0" i="0" u="none" strike="noStrike" dirty="0">
                <a:solidFill>
                  <a:srgbClr val="000000"/>
                </a:solidFill>
                <a:effectLst/>
                <a:latin typeface="Cardo" panose="02020600000000000000" pitchFamily="18" charset="-79"/>
                <a:cs typeface="Cardo" panose="02020600000000000000" pitchFamily="18" charset="-79"/>
              </a:rPr>
              <a:t>והם אורכים קבועים ונחלף אותם במשוואה ונקבל </a:t>
            </a:r>
            <a:r>
              <a:rPr lang="en-GB" sz="1100" b="0" i="0" u="none" strike="noStrike" dirty="0">
                <a:solidFill>
                  <a:srgbClr val="000000"/>
                </a:solidFill>
                <a:effectLst/>
                <a:latin typeface="Cardo" panose="02020600000000000000" pitchFamily="18" charset="-79"/>
                <a:cs typeface="Cardo" panose="02020600000000000000" pitchFamily="18" charset="-79"/>
              </a:rPr>
              <a:t>d14.4=3467 </a:t>
            </a:r>
            <a:r>
              <a:rPr lang="he-IL" sz="1100" b="0" i="0" u="none" strike="noStrike" dirty="0">
                <a:solidFill>
                  <a:srgbClr val="000000"/>
                </a:solidFill>
                <a:effectLst/>
                <a:latin typeface="Cardo" panose="02020600000000000000" pitchFamily="18" charset="-79"/>
                <a:cs typeface="Cardo" panose="02020600000000000000" pitchFamily="18" charset="-79"/>
              </a:rPr>
              <a:t>ונקפל ב4.4 כדי למצוא אורך הגל במים כתוצאה מכך נקבל ש-</a:t>
            </a:r>
            <a:r>
              <a:rPr lang="en-GB" sz="1100" b="0" i="0" u="none" strike="noStrike" dirty="0">
                <a:solidFill>
                  <a:srgbClr val="000000"/>
                </a:solidFill>
                <a:effectLst/>
                <a:latin typeface="Cardo" panose="02020600000000000000" pitchFamily="18" charset="-79"/>
                <a:cs typeface="Cardo" panose="02020600000000000000" pitchFamily="18" charset="-79"/>
              </a:rPr>
              <a:t>d1 </a:t>
            </a:r>
            <a:r>
              <a:rPr lang="he-IL" sz="1100" b="0" i="0" u="none" strike="noStrike" dirty="0">
                <a:solidFill>
                  <a:srgbClr val="000000"/>
                </a:solidFill>
                <a:effectLst/>
                <a:latin typeface="Cardo" panose="02020600000000000000" pitchFamily="18" charset="-79"/>
                <a:cs typeface="Cardo" panose="02020600000000000000" pitchFamily="18" charset="-79"/>
              </a:rPr>
              <a:t>שווה ל 2.233</a:t>
            </a:r>
            <a:r>
              <a:rPr lang="en-GB" sz="1100" b="0" i="0" u="none" strike="noStrike" dirty="0">
                <a:solidFill>
                  <a:srgbClr val="000000"/>
                </a:solidFill>
                <a:effectLst/>
                <a:latin typeface="Cardo" panose="02020600000000000000" pitchFamily="18" charset="-79"/>
                <a:cs typeface="Cardo" panose="02020600000000000000" pitchFamily="18" charset="-79"/>
              </a:rPr>
              <a:t>cm </a:t>
            </a:r>
            <a:r>
              <a:rPr lang="he-IL" sz="1100" b="0" i="0" u="none" strike="noStrike" dirty="0">
                <a:solidFill>
                  <a:srgbClr val="000000"/>
                </a:solidFill>
                <a:effectLst/>
                <a:latin typeface="Cardo" panose="02020600000000000000" pitchFamily="18" charset="-79"/>
                <a:cs typeface="Cardo" panose="02020600000000000000" pitchFamily="18" charset="-79"/>
              </a:rPr>
              <a:t>וזה אורך הגל במים ().</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ונחשוב את המהירות של הגל באמצעות המשוואה שהסברנו אותה בפרק מפת המושגים:</a:t>
            </a:r>
            <a:endParaRPr lang="he-IL" b="0" dirty="0">
              <a:effectLst/>
            </a:endParaRPr>
          </a:p>
          <a:p>
            <a:pPr algn="ctr" rtl="0">
              <a:spcBef>
                <a:spcPts val="0"/>
              </a:spcBef>
              <a:spcAft>
                <a:spcPts val="0"/>
              </a:spcAft>
            </a:pP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 </a:t>
            </a:r>
            <a:r>
              <a:rPr lang="en-GB" sz="1100" b="0" i="0" u="none" strike="noStrike" dirty="0">
                <a:solidFill>
                  <a:srgbClr val="000000"/>
                </a:solidFill>
                <a:effectLst/>
                <a:latin typeface="Cardo" panose="02020600000000000000" pitchFamily="18" charset="-79"/>
                <a:cs typeface="Cardo" panose="02020600000000000000" pitchFamily="18" charset="-79"/>
              </a:rPr>
              <a:t>v=f</a:t>
            </a:r>
            <a:endParaRPr lang="en-GB" b="0" dirty="0">
              <a:effectLst/>
            </a:endParaRPr>
          </a:p>
          <a:p>
            <a:pPr algn="just" rtl="1">
              <a:spcBef>
                <a:spcPts val="0"/>
              </a:spcBef>
              <a:spcAft>
                <a:spcPts val="0"/>
              </a:spcAft>
            </a:pPr>
            <a:br>
              <a:rPr lang="en-GB"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כעת אנו עושים את השלבים האלה שוב ושוב באורכי גל שונים שנמצאנו על עומקי מים שונים.</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ונקבל הטבלה זו:</a:t>
            </a:r>
            <a:endParaRPr lang="he-IL" b="0" dirty="0">
              <a:effectLst/>
            </a:endParaRPr>
          </a:p>
          <a:p>
            <a:pPr algn="ctr" rtl="0" fontAlgn="ctr">
              <a:spcBef>
                <a:spcPts val="0"/>
              </a:spcBef>
              <a:spcAft>
                <a:spcPts val="0"/>
              </a:spcAft>
            </a:pPr>
            <a:br>
              <a:rPr lang="he-IL" b="0" dirty="0">
                <a:effectLst/>
              </a:rPr>
            </a:br>
            <a:br>
              <a:rPr lang="he-IL" b="0" dirty="0">
                <a:effectLst/>
              </a:rPr>
            </a:b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אורך גל(5</a:t>
            </a:r>
            <a:r>
              <a:rPr lang="en-GB" sz="1100" b="0" i="0" u="none" strike="noStrike" dirty="0">
                <a:solidFill>
                  <a:srgbClr val="000000"/>
                </a:solidFill>
                <a:effectLst/>
                <a:latin typeface="Cardo" panose="02020600000000000000" pitchFamily="18" charset="-79"/>
                <a:cs typeface="Cardo" panose="02020600000000000000" pitchFamily="18" charset="-79"/>
              </a:rPr>
              <a:t>x cm) </a:t>
            </a:r>
            <a:r>
              <a:rPr lang="he-IL" sz="1100" b="0" i="0" u="none" strike="noStrike" dirty="0">
                <a:solidFill>
                  <a:srgbClr val="000000"/>
                </a:solidFill>
                <a:effectLst/>
                <a:latin typeface="Cardo" panose="02020600000000000000" pitchFamily="18" charset="-79"/>
                <a:cs typeface="Cardo" panose="02020600000000000000" pitchFamily="18" charset="-79"/>
              </a:rPr>
              <a:t>על הנייר</a:t>
            </a:r>
            <a:endParaRPr lang="he-IL"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1/</a:t>
            </a:r>
            <a:r>
              <a:rPr lang="en-GB" sz="1100" b="0" i="0" u="none" strike="noStrike" dirty="0">
                <a:solidFill>
                  <a:srgbClr val="000000"/>
                </a:solidFill>
                <a:effectLst/>
                <a:latin typeface="Cardo" panose="02020600000000000000" pitchFamily="18" charset="-79"/>
                <a:cs typeface="Cardo" panose="02020600000000000000" pitchFamily="18" charset="-79"/>
              </a:rPr>
              <a:t>f (hz)</a:t>
            </a:r>
            <a:endParaRPr lang="en-GB"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תדירות(</a:t>
            </a:r>
            <a:r>
              <a:rPr lang="en-GB" sz="1100" b="0" i="0" u="none" strike="noStrike" dirty="0">
                <a:solidFill>
                  <a:srgbClr val="000000"/>
                </a:solidFill>
                <a:effectLst/>
                <a:latin typeface="Cardo" panose="02020600000000000000" pitchFamily="18" charset="-79"/>
                <a:cs typeface="Cardo" panose="02020600000000000000" pitchFamily="18" charset="-79"/>
              </a:rPr>
              <a:t>hz)</a:t>
            </a:r>
            <a:endParaRPr lang="en-GB"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עומק מים(</a:t>
            </a:r>
            <a:r>
              <a:rPr lang="en-GB" sz="11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6.9 (2x)</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9.5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8.8 (2x)</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8.9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 (1x)</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9.2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br>
              <a:rPr lang="en-GB"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מהירות (</a:t>
            </a:r>
            <a:r>
              <a:rPr lang="en-GB" sz="1100" b="0" i="0" u="none" strike="noStrike" dirty="0">
                <a:solidFill>
                  <a:srgbClr val="000000"/>
                </a:solidFill>
                <a:effectLst/>
                <a:latin typeface="Cardo" panose="02020600000000000000" pitchFamily="18" charset="-79"/>
                <a:cs typeface="Cardo" panose="02020600000000000000" pitchFamily="18" charset="-79"/>
              </a:rPr>
              <a:t>cm/s)</a:t>
            </a:r>
            <a:endParaRPr lang="en-GB"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אורך גל במים (</a:t>
            </a:r>
            <a:r>
              <a:rPr lang="en-GB" sz="11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אורך גל ממוצע על הנייר (</a:t>
            </a:r>
            <a:r>
              <a:rPr lang="en-GB" sz="11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17.507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1.751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3.45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20.603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1.472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23.140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0.964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25.536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0.751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26.794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0.609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27.951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0.518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1.02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29.879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0.467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30.793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0.416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0.82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22.328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2.233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20.603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1.472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21.679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0.903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1.78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23.810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0.700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1.38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24.561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0.558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25.211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0.467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28.580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0.447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0.88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0.406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20.299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2.030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20.177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1.441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2.84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22.410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0.934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1.84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24.155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0.710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25.454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0.579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27.403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0.507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29.230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0.457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0.406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0.8</a:t>
            </a:r>
            <a:endParaRPr lang="en-GB" b="0" dirty="0">
              <a:effectLst/>
            </a:endParaRPr>
          </a:p>
          <a:p>
            <a:pPr algn="just" rtl="1">
              <a:spcBef>
                <a:spcPts val="1200"/>
              </a:spcBef>
              <a:spcAft>
                <a:spcPts val="1200"/>
              </a:spcAft>
            </a:pPr>
            <a:r>
              <a:rPr lang="he-IL" sz="1100" b="0" i="0" u="none" strike="noStrike" dirty="0">
                <a:solidFill>
                  <a:srgbClr val="000000"/>
                </a:solidFill>
                <a:effectLst/>
                <a:latin typeface="Cardo" panose="02020600000000000000" pitchFamily="18" charset="-79"/>
                <a:cs typeface="Cardo" panose="02020600000000000000" pitchFamily="18" charset="-79"/>
              </a:rPr>
              <a:t>מכאן, ניתן לצייר גרף של אורך הגל   כפונקציה של 1</a:t>
            </a:r>
            <a:r>
              <a:rPr lang="en-GB" sz="1100" b="0" i="0" u="none" strike="noStrike" dirty="0">
                <a:solidFill>
                  <a:srgbClr val="000000"/>
                </a:solidFill>
                <a:effectLst/>
                <a:latin typeface="Cardo" panose="02020600000000000000" pitchFamily="18" charset="-79"/>
                <a:cs typeface="Cardo" panose="02020600000000000000" pitchFamily="18" charset="-79"/>
              </a:rPr>
              <a:t>f  </a:t>
            </a:r>
            <a:r>
              <a:rPr lang="he-IL" sz="1100" b="0" i="0" u="none" strike="noStrike" dirty="0">
                <a:solidFill>
                  <a:srgbClr val="000000"/>
                </a:solidFill>
                <a:effectLst/>
                <a:latin typeface="Cardo" panose="02020600000000000000" pitchFamily="18" charset="-79"/>
                <a:cs typeface="Cardo" panose="02020600000000000000" pitchFamily="18" charset="-79"/>
              </a:rPr>
              <a:t>כדי לקבל קשר בין התדירות ואורך הגל בעומקי מים שונים:</a:t>
            </a:r>
            <a:endParaRPr lang="he-IL" b="0" dirty="0">
              <a:effectLst/>
            </a:endParaRPr>
          </a:p>
          <a:p>
            <a:pPr algn="just" rtl="1">
              <a:spcBef>
                <a:spcPts val="1200"/>
              </a:spcBef>
              <a:spcAft>
                <a:spcPts val="1200"/>
              </a:spcAft>
            </a:pP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הגרפים שהתקבלו מהתוצאות:</a:t>
            </a:r>
            <a:br>
              <a:rPr lang="he-IL" sz="1100" b="0" i="0" u="none" strike="noStrike" dirty="0">
                <a:solidFill>
                  <a:srgbClr val="000000"/>
                </a:solidFill>
                <a:effectLst/>
                <a:latin typeface="Cardo" panose="02020600000000000000" pitchFamily="18" charset="-79"/>
                <a:cs typeface="Cardo" panose="02020600000000000000" pitchFamily="18" charset="-79"/>
              </a:rPr>
            </a:br>
            <a:r>
              <a:rPr lang="he-IL" sz="1100" b="0" i="0" u="none" strike="noStrike" dirty="0">
                <a:solidFill>
                  <a:srgbClr val="000000"/>
                </a:solidFill>
                <a:effectLst/>
                <a:latin typeface="Cardo" panose="02020600000000000000" pitchFamily="18" charset="-79"/>
                <a:cs typeface="Cardo" panose="02020600000000000000" pitchFamily="18" charset="-79"/>
              </a:rPr>
              <a:t>משוואת הקו בגרפים בהתאמה היא:</a:t>
            </a:r>
            <a:endParaRPr lang="he-IL" b="0" dirty="0">
              <a:effectLst/>
            </a:endParaRPr>
          </a:p>
          <a:p>
            <a:pPr algn="just" rtl="1" fontAlgn="base">
              <a:spcBef>
                <a:spcPts val="1200"/>
              </a:spcBef>
              <a:spcAft>
                <a:spcPts val="0"/>
              </a:spcAft>
              <a:buFont typeface="Arial" panose="020B0604020202020204" pitchFamily="34" charset="0"/>
              <a:buChar char="•"/>
            </a:pPr>
            <a:r>
              <a:rPr lang="en-GB" sz="1100" b="0" i="0" u="none" strike="noStrike" dirty="0">
                <a:solidFill>
                  <a:srgbClr val="000000"/>
                </a:solidFill>
                <a:effectLst/>
                <a:latin typeface="Cardo" panose="02020600000000000000" pitchFamily="18" charset="-79"/>
                <a:cs typeface="Cardo" panose="02020600000000000000" pitchFamily="18" charset="-79"/>
              </a:rPr>
              <a:t>y= 15.9x+ 0.248</a:t>
            </a:r>
          </a:p>
          <a:p>
            <a:pPr algn="just" rtl="1"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Cardo" panose="02020600000000000000" pitchFamily="18" charset="-79"/>
                <a:cs typeface="Cardo" panose="02020600000000000000" pitchFamily="18" charset="-79"/>
              </a:rPr>
              <a:t>y= 20.6x+ 0.0908</a:t>
            </a:r>
          </a:p>
          <a:p>
            <a:pPr algn="just" rtl="1" fontAlgn="base">
              <a:spcBef>
                <a:spcPts val="0"/>
              </a:spcBef>
              <a:spcAft>
                <a:spcPts val="1200"/>
              </a:spcAft>
              <a:buFont typeface="Arial" panose="020B0604020202020204" pitchFamily="34" charset="0"/>
              <a:buChar char="•"/>
            </a:pPr>
            <a:r>
              <a:rPr lang="en-GB" sz="1100" b="0" i="0" u="none" strike="noStrike" dirty="0">
                <a:solidFill>
                  <a:srgbClr val="000000"/>
                </a:solidFill>
                <a:effectLst/>
                <a:latin typeface="Cardo" panose="02020600000000000000" pitchFamily="18" charset="-79"/>
                <a:cs typeface="Cardo" panose="02020600000000000000" pitchFamily="18" charset="-79"/>
              </a:rPr>
              <a:t>y= 18.5x+ 0.161</a:t>
            </a:r>
          </a:p>
          <a:p>
            <a:pPr algn="just" rtl="1">
              <a:spcBef>
                <a:spcPts val="1200"/>
              </a:spcBef>
              <a:spcAft>
                <a:spcPts val="1200"/>
              </a:spcAft>
            </a:pPr>
            <a:r>
              <a:rPr lang="he-IL" sz="1100" b="0" i="0" u="none" strike="noStrike" dirty="0">
                <a:solidFill>
                  <a:srgbClr val="000000"/>
                </a:solidFill>
                <a:effectLst/>
                <a:latin typeface="Cardo" panose="02020600000000000000" pitchFamily="18" charset="-79"/>
                <a:cs typeface="Cardo" panose="02020600000000000000" pitchFamily="18" charset="-79"/>
              </a:rPr>
              <a:t>ניתן לראות שאת הערך של מהירות הגל קבועה משומ שאת השיפוע של הגרף הוא המהירות של הגל הנוצר.</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אם נשווה את מהירות הגל שמצאנו באמצעות המשוואה התיאורטית למהירות שנבעה מהגרף, נציין כי היא תמיד הייתה קרובה למהירות בגרף, אך לא שווה לה, וזה דבר נורמלי. בגלל מספר סיבות: </a:t>
            </a:r>
            <a:endParaRPr lang="he-IL" b="0" dirty="0">
              <a:effectLst/>
            </a:endParaRP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המכשיר אינו על משטח ישר 100%.</a:t>
            </a: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תקלה אפשרית במכשיר.</a:t>
            </a: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 המדידה לא היתה כל כך מדויקת.</a:t>
            </a: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והיה טעויות בניסוי, מה שגורם לשיעור השגיאות כאן להיות ברורה.</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אבל שמנו לב דרך הניסוי הזה שבעומקים שונים מהירות הגלים הייתה שונה.  מה שעורר את סקרנותנו, נראה שיש קשר לא ברור בין עומק המים למהירות של הגלים. שעליו נלמד בהמשך במהלך התקדמות המחקר.  הסברנו על הקשר הזה בפרק התיאורטי.</a:t>
            </a:r>
            <a:endParaRPr lang="he-IL" b="0" dirty="0">
              <a:effectLst/>
            </a:endParaRPr>
          </a:p>
          <a:p>
            <a:pPr algn="just" rtl="1">
              <a:spcBef>
                <a:spcPts val="0"/>
              </a:spcBef>
              <a:spcAft>
                <a:spcPts val="10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כפי שאתם רואים בתמונות, התוודענו לראשונה לתופעת הגלים החופפים במים, מה שיוביל אותנו לחקור אותה וללמוד את עקרון ה-</a:t>
            </a:r>
            <a:r>
              <a:rPr lang="en-GB" sz="1100" b="0" i="0" u="none" strike="noStrike" dirty="0">
                <a:solidFill>
                  <a:srgbClr val="000000"/>
                </a:solidFill>
                <a:effectLst/>
                <a:latin typeface="Cardo" panose="02020600000000000000" pitchFamily="18" charset="-79"/>
                <a:cs typeface="Cardo" panose="02020600000000000000" pitchFamily="18" charset="-79"/>
              </a:rPr>
              <a:t>SuperPosition.</a:t>
            </a:r>
            <a:endParaRPr lang="en-GB" b="0" dirty="0">
              <a:effectLst/>
            </a:endParaRPr>
          </a:p>
          <a:p>
            <a:br>
              <a:rPr lang="en-GB" dirty="0"/>
            </a:b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0932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הרביעי, צילמנו את תופעת קלווין באמצעות מקור אור נקודתי כדי לנסות למדוד את אורך הגל.</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לאחר שהעמקנו בנושא הגלים במים והכרנו מושגים כמו נפיצה, </a:t>
            </a:r>
            <a:r>
              <a:rPr lang="en-GB" sz="1800" b="0" i="0" u="none" strike="noStrike" dirty="0">
                <a:solidFill>
                  <a:srgbClr val="3C4043"/>
                </a:solidFill>
                <a:effectLst/>
                <a:latin typeface="Cardo" panose="02020600000000000000" pitchFamily="18" charset="-79"/>
                <a:cs typeface="Cardo" panose="02020600000000000000" pitchFamily="18" charset="-79"/>
              </a:rPr>
              <a:t>vgroup,venvelope, vphase, </a:t>
            </a:r>
            <a:r>
              <a:rPr lang="he-IL" sz="1800" b="0" i="0" u="none" strike="noStrike" dirty="0">
                <a:solidFill>
                  <a:srgbClr val="3C4043"/>
                </a:solidFill>
                <a:effectLst/>
                <a:latin typeface="Cardo" panose="02020600000000000000" pitchFamily="18" charset="-79"/>
                <a:cs typeface="Cardo" panose="02020600000000000000" pitchFamily="18" charset="-79"/>
              </a:rPr>
              <a:t>ואיך מתנהגים גלים במים בעומקים שונים, כתוצאה אנחנו עכשיו מוכנים לעשות ניסוי טוב יותר, התרשמנו מהמנגנון של אמבט הגלים, וחשבנו להאיר אור ממקור נקודתי באופן אנכי לפני המים כדי להשיג השתקפות של גל קלווין על הנייר שהיה על הרצפה, מה שיעזור לנו למדוד את אורך הגל. במהלך הניסוי הזה הצלחנו להביא מצלמה מקצועית שיכולה לצלם ווידיו של  100 תמונה בשנייה.          </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בניסוי זה, השתמשנו באותה ארגז שהשתמשנו בו בניסוי הראשון, שממדיו 60</a:t>
            </a:r>
            <a:r>
              <a:rPr lang="en-GB" sz="1800" b="0" i="0" u="none" strike="noStrike" dirty="0">
                <a:solidFill>
                  <a:srgbClr val="000000"/>
                </a:solidFill>
                <a:effectLst/>
                <a:latin typeface="Cardo" panose="02020600000000000000" pitchFamily="18" charset="-79"/>
                <a:cs typeface="Cardo" panose="02020600000000000000" pitchFamily="18" charset="-79"/>
              </a:rPr>
              <a:t>cm*50cm*40cm </a:t>
            </a:r>
            <a:r>
              <a:rPr lang="he-IL" sz="1800" b="0" i="0" u="none" strike="noStrike" dirty="0">
                <a:solidFill>
                  <a:srgbClr val="000000"/>
                </a:solidFill>
                <a:effectLst/>
                <a:latin typeface="Cardo" panose="02020600000000000000" pitchFamily="18" charset="-79"/>
                <a:cs typeface="Cardo" panose="02020600000000000000" pitchFamily="18" charset="-79"/>
              </a:rPr>
              <a:t>והסתמכנו על אותה מתודולוגיה (משפט תאלס) לחשב את אורך הגל במיים.</a:t>
            </a:r>
            <a:endParaRPr lang="he-IL" b="0" dirty="0">
              <a:effectLst/>
            </a:endParaRPr>
          </a:p>
          <a:p>
            <a:pPr algn="just" rtl="1">
              <a:spcBef>
                <a:spcPts val="0"/>
              </a:spcBef>
              <a:spcAft>
                <a:spcPts val="800"/>
              </a:spcAft>
            </a:pP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כפי שאנו רואים בתמונות, לא הצלחנו להגיע לגל ברור שנוכל למדוד את אורכו. לאחר שהחזרנו את הניסוי וצילמנו את הניסוי בשיטות צילום והגדרות שונות במשך מספר פעמים, ואפילו הוספנו סבון על מנת להקטין את מתח פנים של המים, אך ללא הועיל. יום אחד חיפשנו בגוגל על מקורות שיעזרו לנו ומצאנו סימולציה (</a:t>
            </a:r>
            <a:r>
              <a:rPr lang="en-GB" sz="1800" b="0" i="0" u="none" strike="noStrike" dirty="0">
                <a:solidFill>
                  <a:srgbClr val="000000"/>
                </a:solidFill>
                <a:effectLst/>
                <a:latin typeface="Cardo" panose="02020600000000000000" pitchFamily="18" charset="-79"/>
                <a:cs typeface="Cardo" panose="02020600000000000000" pitchFamily="18" charset="-79"/>
              </a:rPr>
              <a:t>open source) </a:t>
            </a:r>
            <a:r>
              <a:rPr lang="he-IL" sz="1800" b="0" i="0" u="none" strike="noStrike" dirty="0">
                <a:solidFill>
                  <a:srgbClr val="000000"/>
                </a:solidFill>
                <a:effectLst/>
                <a:latin typeface="Cardo" panose="02020600000000000000" pitchFamily="18" charset="-79"/>
                <a:cs typeface="Cardo" panose="02020600000000000000" pitchFamily="18" charset="-79"/>
              </a:rPr>
              <a:t>של מים ב-</a:t>
            </a:r>
            <a:r>
              <a:rPr lang="en-GB" sz="1800" b="0" i="0" u="none" strike="noStrike" dirty="0">
                <a:solidFill>
                  <a:srgbClr val="000000"/>
                </a:solidFill>
                <a:effectLst/>
                <a:latin typeface="Cardo" panose="02020600000000000000" pitchFamily="18" charset="-79"/>
                <a:cs typeface="Cardo" panose="02020600000000000000" pitchFamily="18" charset="-79"/>
              </a:rPr>
              <a:t>github </a:t>
            </a:r>
            <a:r>
              <a:rPr lang="he-IL" sz="1800" b="0" i="0" u="none" strike="noStrike" dirty="0">
                <a:solidFill>
                  <a:srgbClr val="000000"/>
                </a:solidFill>
                <a:effectLst/>
                <a:latin typeface="Cardo" panose="02020600000000000000" pitchFamily="18" charset="-79"/>
                <a:cs typeface="Cardo" panose="02020600000000000000" pitchFamily="18" charset="-79"/>
              </a:rPr>
              <a:t>ושינינו את קוד הסימולציה כך שיתאים לאורכי הארגז שלנו.</a:t>
            </a:r>
            <a:endParaRPr lang="he-IL" b="0" dirty="0">
              <a:effectLst/>
            </a:endParaRPr>
          </a:p>
          <a:p>
            <a:br>
              <a:rPr lang="he-IL" dirty="0"/>
            </a:br>
            <a:endParaRPr lang="en-GB" dirty="0"/>
          </a:p>
        </p:txBody>
      </p:sp>
    </p:spTree>
    <p:extLst>
      <p:ext uri="{BB962C8B-B14F-4D97-AF65-F5344CB8AC3E}">
        <p14:creationId xmlns:p14="http://schemas.microsoft.com/office/powerpoint/2010/main" val="77805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מצאנו שבארגז זו קשה לראות את התופעה בגלל משטח פני המים הקטן, בגלל נוכחות של גלים שמקפצים מארבעה צדדים ומפריעים לגל קלווין שאנו רוצים לחקור ולצלם. משום שהגלים חופפים. </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כאשר הגדלנו את משטח פני המים ושינינו את קוד הסימולציה, הצלחנו להשיג את תופעת קלווין בסימולציה.</a:t>
            </a:r>
            <a:endParaRPr lang="he-IL" b="0" dirty="0">
              <a:effectLst/>
            </a:endParaRPr>
          </a:p>
          <a:p>
            <a:pPr algn="just" rtl="1">
              <a:spcBef>
                <a:spcPts val="0"/>
              </a:spcBef>
              <a:spcAft>
                <a:spcPts val="800"/>
              </a:spcAft>
            </a:pP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לכנס לסימילטציה </a:t>
            </a:r>
            <a:r>
              <a:rPr lang="he-IL" sz="1800" b="0" i="1" u="none" strike="noStrike" dirty="0">
                <a:solidFill>
                  <a:srgbClr val="000000"/>
                </a:solidFill>
                <a:effectLst/>
                <a:latin typeface="Cardo" panose="02020600000000000000" pitchFamily="18" charset="-79"/>
                <a:cs typeface="Cardo" panose="02020600000000000000" pitchFamily="18" charset="-79"/>
              </a:rPr>
              <a:t>(</a:t>
            </a:r>
            <a:r>
              <a:rPr lang="en-GB" sz="1800" b="0" i="0" u="sng" strike="noStrike" dirty="0">
                <a:solidFill>
                  <a:srgbClr val="1155CC"/>
                </a:solidFill>
                <a:effectLst/>
                <a:latin typeface="Cardo" panose="02020600000000000000" pitchFamily="18" charset="-79"/>
                <a:cs typeface="Cardo" panose="02020600000000000000" pitchFamily="18" charset="-79"/>
                <a:hlinkClick r:id="rId3"/>
              </a:rPr>
              <a:t>Simulation</a:t>
            </a:r>
            <a:r>
              <a:rPr lang="en-GB" sz="1800" b="0" i="0" u="none" strike="noStrike" dirty="0">
                <a:solidFill>
                  <a:srgbClr val="000000"/>
                </a:solidFill>
                <a:effectLst/>
                <a:latin typeface="Cardo" panose="02020600000000000000" pitchFamily="18" charset="-79"/>
                <a:cs typeface="Cardo" panose="02020600000000000000" pitchFamily="18" charset="-79"/>
              </a:rPr>
              <a:t>).</a:t>
            </a:r>
            <a:endParaRPr lang="en-GB" b="0" dirty="0">
              <a:effectLst/>
            </a:endParaRPr>
          </a:p>
          <a:p>
            <a:pPr algn="just" rtl="1">
              <a:spcBef>
                <a:spcPts val="0"/>
              </a:spcBef>
              <a:spcAft>
                <a:spcPts val="800"/>
              </a:spcAft>
            </a:pP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r>
              <a:rPr lang="en-GB" sz="1800" b="1" i="0" u="sng" dirty="0">
                <a:solidFill>
                  <a:srgbClr val="000000"/>
                </a:solidFill>
                <a:effectLst/>
                <a:latin typeface="Cardo" panose="02020600000000000000" pitchFamily="18" charset="-79"/>
                <a:cs typeface="Cardo" panose="02020600000000000000" pitchFamily="18" charset="-79"/>
              </a:rPr>
              <a:t>*</a:t>
            </a:r>
            <a:r>
              <a:rPr lang="he-IL" sz="1800" b="1" i="0" u="sng" dirty="0">
                <a:solidFill>
                  <a:srgbClr val="000000"/>
                </a:solidFill>
                <a:effectLst/>
                <a:latin typeface="Cardo" panose="02020600000000000000" pitchFamily="18" charset="-79"/>
                <a:cs typeface="Cardo" panose="02020600000000000000" pitchFamily="18" charset="-79"/>
              </a:rPr>
              <a:t>הערה:</a:t>
            </a:r>
            <a:r>
              <a:rPr lang="he-IL" sz="1800" b="0" i="0" u="none" strike="noStrike" dirty="0">
                <a:solidFill>
                  <a:srgbClr val="000000"/>
                </a:solidFill>
                <a:effectLst/>
                <a:latin typeface="Cardo" panose="02020600000000000000" pitchFamily="18" charset="-79"/>
                <a:cs typeface="Cardo" panose="02020600000000000000" pitchFamily="18" charset="-79"/>
              </a:rPr>
              <a:t> כל החומרים, הקבצים המצורפים, המקורות, הקבצים, הסרטונים, התמונות והתוצאות… שותפו עם הצוות דרך אתר </a:t>
            </a:r>
            <a:r>
              <a:rPr lang="en-GB" sz="1800" b="0" i="0" u="none" strike="noStrike" dirty="0">
                <a:solidFill>
                  <a:srgbClr val="000000"/>
                </a:solidFill>
                <a:effectLst/>
                <a:latin typeface="Cardo" panose="02020600000000000000" pitchFamily="18" charset="-79"/>
                <a:cs typeface="Cardo" panose="02020600000000000000" pitchFamily="18" charset="-79"/>
              </a:rPr>
              <a:t>github. </a:t>
            </a:r>
            <a:endParaRPr lang="en-GB" b="0" dirty="0">
              <a:effectLst/>
            </a:endParaRPr>
          </a:p>
          <a:p>
            <a:br>
              <a:rPr lang="en-GB" b="0" dirty="0">
                <a:effectLst/>
              </a:rPr>
            </a:br>
            <a:endParaRPr lang="en-GB" dirty="0"/>
          </a:p>
        </p:txBody>
      </p:sp>
    </p:spTree>
    <p:extLst>
      <p:ext uri="{BB962C8B-B14F-4D97-AF65-F5344CB8AC3E}">
        <p14:creationId xmlns:p14="http://schemas.microsoft.com/office/powerpoint/2010/main" val="4084343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800"/>
              </a:spcAft>
            </a:pPr>
            <a:r>
              <a:rPr lang="he-IL" sz="1800" b="0" i="0" u="none" strike="noStrike" dirty="0">
                <a:solidFill>
                  <a:srgbClr val="FF0000"/>
                </a:solidFill>
                <a:effectLst/>
                <a:latin typeface="David" panose="020E0502060401010101" pitchFamily="34" charset="-79"/>
                <a:cs typeface="David" panose="020E0502060401010101" pitchFamily="34" charset="-79"/>
              </a:rPr>
              <a:t>שלב חמישי,</a:t>
            </a:r>
            <a:r>
              <a:rPr lang="he-IL" sz="1800" b="0" i="0" u="none" strike="noStrike" dirty="0">
                <a:solidFill>
                  <a:srgbClr val="000000"/>
                </a:solidFill>
                <a:effectLst/>
                <a:latin typeface="David" panose="020E0502060401010101" pitchFamily="34" charset="-79"/>
                <a:cs typeface="David" panose="020E0502060401010101" pitchFamily="34" charset="-79"/>
              </a:rPr>
              <a:t> עד עכשיו הצלחנו לצלם מספר סרטוני וידאו ותמונות שמהן אנו יכולים להגיע</a:t>
            </a:r>
            <a:r>
              <a:rPr lang="he-IL" sz="1800" b="0" i="0" u="none" strike="noStrike" dirty="0">
                <a:solidFill>
                  <a:srgbClr val="FF0000"/>
                </a:solidFill>
                <a:effectLst/>
                <a:latin typeface="David" panose="020E0502060401010101" pitchFamily="34" charset="-79"/>
                <a:cs typeface="David" panose="020E0502060401010101" pitchFamily="34" charset="-79"/>
              </a:rPr>
              <a:t> </a:t>
            </a:r>
            <a:r>
              <a:rPr lang="he-IL" sz="1800" b="0" i="0" u="none" strike="noStrike" dirty="0">
                <a:solidFill>
                  <a:srgbClr val="000000"/>
                </a:solidFill>
                <a:effectLst/>
                <a:latin typeface="David" panose="020E0502060401010101" pitchFamily="34" charset="-79"/>
                <a:cs typeface="David" panose="020E0502060401010101" pitchFamily="34" charset="-79"/>
              </a:rPr>
              <a:t>לתוצאות כדי לענות על שאלת המחקר העיקרית.</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זה הכנו ספינות בגדלים שונים על מנת לבחון את השפעת מימדי הספינה על אורך הגל. כל ספינה הייתה קשורה בחבל קשור למקל שהיינו מזיזים אותה על מנת להזיז את הספינה במים, וניסינו כמה שיותר לשמור על מהירות קבועה כדי לצלם את תופעת קלווין/גלי קלווין.</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וכמובן שהסרטונים והתמונות האלה צולמו באמצעות המצלמה המקצועית שיכולה לצלם ווידיו של  100 תמונה בשנייה.</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רשמנו את המדידות של ניסוי זה בטבלת אקסל.</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עומק הבריכה היה 22</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שמנו את הסרטונים בתוכנית </a:t>
            </a:r>
            <a:r>
              <a:rPr lang="en-GB" sz="1800" b="0" i="0" u="none" strike="noStrike" dirty="0">
                <a:solidFill>
                  <a:srgbClr val="000000"/>
                </a:solidFill>
                <a:effectLst/>
                <a:latin typeface="Cardo" panose="02020600000000000000" pitchFamily="18" charset="-79"/>
                <a:cs typeface="Cardo" panose="02020600000000000000" pitchFamily="18" charset="-79"/>
              </a:rPr>
              <a:t>tracker, </a:t>
            </a:r>
            <a:r>
              <a:rPr lang="he-IL" sz="1800" b="0" i="0" u="none" strike="noStrike" dirty="0">
                <a:solidFill>
                  <a:srgbClr val="000000"/>
                </a:solidFill>
                <a:effectLst/>
                <a:latin typeface="Cardo" panose="02020600000000000000" pitchFamily="18" charset="-79"/>
                <a:cs typeface="Cardo" panose="02020600000000000000" pitchFamily="18" charset="-79"/>
              </a:rPr>
              <a:t>להתאם את הפרספקטיבה כדי למדוד את אורך הגל, והשתמשנו בסירה כהתייחסות לכלי מידה שלנו.</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לא השלמנו את המחקר </a:t>
            </a:r>
            <a:r>
              <a:rPr lang="he-IL" sz="1800" b="0" i="0" u="none" strike="noStrike" dirty="0" err="1">
                <a:solidFill>
                  <a:srgbClr val="000000"/>
                </a:solidFill>
                <a:effectLst/>
                <a:latin typeface="Cardo" panose="02020600000000000000" pitchFamily="18" charset="-79"/>
                <a:cs typeface="Cardo" panose="02020600000000000000" pitchFamily="18" charset="-79"/>
              </a:rPr>
              <a:t>בניתונים</a:t>
            </a:r>
            <a:r>
              <a:rPr lang="he-IL" sz="1800" b="0" i="0" u="none" strike="noStrike" dirty="0">
                <a:solidFill>
                  <a:srgbClr val="000000"/>
                </a:solidFill>
                <a:effectLst/>
                <a:latin typeface="Cardo" panose="02020600000000000000" pitchFamily="18" charset="-79"/>
                <a:cs typeface="Cardo" panose="02020600000000000000" pitchFamily="18" charset="-79"/>
              </a:rPr>
              <a:t> </a:t>
            </a:r>
            <a:r>
              <a:rPr lang="he-IL" sz="1800" b="0" i="0" u="none" strike="noStrike" dirty="0" err="1">
                <a:solidFill>
                  <a:srgbClr val="000000"/>
                </a:solidFill>
                <a:effectLst/>
                <a:latin typeface="Cardo" panose="02020600000000000000" pitchFamily="18" charset="-79"/>
                <a:cs typeface="Cardo" panose="02020600000000000000" pitchFamily="18" charset="-79"/>
              </a:rPr>
              <a:t>האילו</a:t>
            </a:r>
            <a:r>
              <a:rPr lang="he-IL" sz="1800" b="0" i="0" u="none" strike="noStrike" dirty="0">
                <a:solidFill>
                  <a:srgbClr val="000000"/>
                </a:solidFill>
                <a:effectLst/>
                <a:latin typeface="Cardo" panose="02020600000000000000" pitchFamily="18" charset="-79"/>
                <a:cs typeface="Cardo" panose="02020600000000000000" pitchFamily="18" charset="-79"/>
              </a:rPr>
              <a:t> בגלל שלא היה זמן אבל אנחנו נמשיך אחרי ההצגה שאנו מציגים היום תסתיים. </a:t>
            </a:r>
            <a:endParaRPr lang="he-IL" b="0" dirty="0">
              <a:effectLst/>
            </a:endParaRPr>
          </a:p>
          <a:p>
            <a:br>
              <a:rPr lang="he-IL" dirty="0"/>
            </a:br>
            <a:endParaRPr lang="en-GB" dirty="0"/>
          </a:p>
        </p:txBody>
      </p:sp>
    </p:spTree>
    <p:extLst>
      <p:ext uri="{BB962C8B-B14F-4D97-AF65-F5344CB8AC3E}">
        <p14:creationId xmlns:p14="http://schemas.microsoft.com/office/powerpoint/2010/main" val="2850137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800"/>
              </a:spcAft>
            </a:pPr>
            <a:r>
              <a:rPr lang="he-IL" sz="1800" b="0" i="0" u="none" strike="noStrike" dirty="0">
                <a:solidFill>
                  <a:srgbClr val="FF0000"/>
                </a:solidFill>
                <a:effectLst/>
                <a:latin typeface="David" panose="020E0502060401010101" pitchFamily="34" charset="-79"/>
                <a:cs typeface="David" panose="020E0502060401010101" pitchFamily="34" charset="-79"/>
              </a:rPr>
              <a:t>שלב חמישי,</a:t>
            </a:r>
            <a:r>
              <a:rPr lang="he-IL" sz="1800" b="0" i="0" u="none" strike="noStrike" dirty="0">
                <a:solidFill>
                  <a:srgbClr val="000000"/>
                </a:solidFill>
                <a:effectLst/>
                <a:latin typeface="David" panose="020E0502060401010101" pitchFamily="34" charset="-79"/>
                <a:cs typeface="David" panose="020E0502060401010101" pitchFamily="34" charset="-79"/>
              </a:rPr>
              <a:t> עד עכשיו הצלחנו לצלם מספר סרטוני וידאו ותמונות שמהן אנו יכולים להגיע</a:t>
            </a:r>
            <a:r>
              <a:rPr lang="he-IL" sz="1800" b="0" i="0" u="none" strike="noStrike" dirty="0">
                <a:solidFill>
                  <a:srgbClr val="FF0000"/>
                </a:solidFill>
                <a:effectLst/>
                <a:latin typeface="David" panose="020E0502060401010101" pitchFamily="34" charset="-79"/>
                <a:cs typeface="David" panose="020E0502060401010101" pitchFamily="34" charset="-79"/>
              </a:rPr>
              <a:t> </a:t>
            </a:r>
            <a:r>
              <a:rPr lang="he-IL" sz="1800" b="0" i="0" u="none" strike="noStrike" dirty="0">
                <a:solidFill>
                  <a:srgbClr val="000000"/>
                </a:solidFill>
                <a:effectLst/>
                <a:latin typeface="David" panose="020E0502060401010101" pitchFamily="34" charset="-79"/>
                <a:cs typeface="David" panose="020E0502060401010101" pitchFamily="34" charset="-79"/>
              </a:rPr>
              <a:t>לתוצאות כדי לענות על שאלת המחקר העיקרית.</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זה הכנו ספינות בגדלים שונים על מנת לבחון את השפעת מימדי הספינה על אורך הגל. כל ספינה הייתה קשורה בחבל קשור למקל שהיינו מזיזים אותה על מנת להזיז את הספינה במים, וניסינו כמה שיותר לשמור על מהירות קבועה כדי לצלם את תופעת קלווין/גלי קלווין.</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וכמובן שהסרטונים והתמונות האלה צולמו באמצעות המצלמה המקצועית שיכולה לצלם ווידיו של  100 תמונה בשנייה.</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רשמנו את המדידות של ניסוי זה בטבלת אקסל.</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עומק הבריכה היה 22</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שמנו את הסרטונים בתוכנית </a:t>
            </a:r>
            <a:r>
              <a:rPr lang="en-GB" sz="1800" b="0" i="0" u="none" strike="noStrike" dirty="0">
                <a:solidFill>
                  <a:srgbClr val="000000"/>
                </a:solidFill>
                <a:effectLst/>
                <a:latin typeface="Cardo" panose="02020600000000000000" pitchFamily="18" charset="-79"/>
                <a:cs typeface="Cardo" panose="02020600000000000000" pitchFamily="18" charset="-79"/>
              </a:rPr>
              <a:t>tracker, </a:t>
            </a:r>
            <a:r>
              <a:rPr lang="he-IL" sz="1800" b="0" i="0" u="none" strike="noStrike" dirty="0">
                <a:solidFill>
                  <a:srgbClr val="000000"/>
                </a:solidFill>
                <a:effectLst/>
                <a:latin typeface="Cardo" panose="02020600000000000000" pitchFamily="18" charset="-79"/>
                <a:cs typeface="Cardo" panose="02020600000000000000" pitchFamily="18" charset="-79"/>
              </a:rPr>
              <a:t>להתאם את הפרספקטיבה כדי למדוד את אורך הגל, והשתמשנו בסירה כהתייחסות לכלי מידה שלנו.</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לא השלמנו את המחקר </a:t>
            </a:r>
            <a:r>
              <a:rPr lang="he-IL" sz="1800" b="0" i="0" u="none" strike="noStrike" dirty="0" err="1">
                <a:solidFill>
                  <a:srgbClr val="000000"/>
                </a:solidFill>
                <a:effectLst/>
                <a:latin typeface="Cardo" panose="02020600000000000000" pitchFamily="18" charset="-79"/>
                <a:cs typeface="Cardo" panose="02020600000000000000" pitchFamily="18" charset="-79"/>
              </a:rPr>
              <a:t>בניתונים</a:t>
            </a:r>
            <a:r>
              <a:rPr lang="he-IL" sz="1800" b="0" i="0" u="none" strike="noStrike" dirty="0">
                <a:solidFill>
                  <a:srgbClr val="000000"/>
                </a:solidFill>
                <a:effectLst/>
                <a:latin typeface="Cardo" panose="02020600000000000000" pitchFamily="18" charset="-79"/>
                <a:cs typeface="Cardo" panose="02020600000000000000" pitchFamily="18" charset="-79"/>
              </a:rPr>
              <a:t> </a:t>
            </a:r>
            <a:r>
              <a:rPr lang="he-IL" sz="1800" b="0" i="0" u="none" strike="noStrike" dirty="0" err="1">
                <a:solidFill>
                  <a:srgbClr val="000000"/>
                </a:solidFill>
                <a:effectLst/>
                <a:latin typeface="Cardo" panose="02020600000000000000" pitchFamily="18" charset="-79"/>
                <a:cs typeface="Cardo" panose="02020600000000000000" pitchFamily="18" charset="-79"/>
              </a:rPr>
              <a:t>האילו</a:t>
            </a:r>
            <a:r>
              <a:rPr lang="he-IL" sz="1800" b="0" i="0" u="none" strike="noStrike" dirty="0">
                <a:solidFill>
                  <a:srgbClr val="000000"/>
                </a:solidFill>
                <a:effectLst/>
                <a:latin typeface="Cardo" panose="02020600000000000000" pitchFamily="18" charset="-79"/>
                <a:cs typeface="Cardo" panose="02020600000000000000" pitchFamily="18" charset="-79"/>
              </a:rPr>
              <a:t> בגלל שלא היה זמן אבל אנחנו נמשיך אחרי ההצגה שאנו מציגים היום תסתיים. </a:t>
            </a:r>
            <a:endParaRPr lang="he-IL" b="0" dirty="0">
              <a:effectLst/>
            </a:endParaRPr>
          </a:p>
          <a:p>
            <a:br>
              <a:rPr lang="he-IL" dirty="0"/>
            </a:br>
            <a:endParaRPr lang="en-GB" dirty="0"/>
          </a:p>
        </p:txBody>
      </p:sp>
    </p:spTree>
    <p:extLst>
      <p:ext uri="{BB962C8B-B14F-4D97-AF65-F5344CB8AC3E}">
        <p14:creationId xmlns:p14="http://schemas.microsoft.com/office/powerpoint/2010/main" val="410748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800"/>
              </a:spcAft>
            </a:pPr>
            <a:r>
              <a:rPr lang="he-IL" sz="1800" b="0" i="0" u="none" strike="noStrike">
                <a:solidFill>
                  <a:srgbClr val="FF0000"/>
                </a:solidFill>
                <a:effectLst/>
                <a:latin typeface="David" panose="020E0502060401010101" pitchFamily="34" charset="-79"/>
                <a:cs typeface="David" panose="020E0502060401010101" pitchFamily="34" charset="-79"/>
              </a:rPr>
              <a:t>שלב חמישי,</a:t>
            </a:r>
            <a:r>
              <a:rPr lang="he-IL" sz="1800" b="0" i="0" u="none" strike="noStrike">
                <a:solidFill>
                  <a:srgbClr val="000000"/>
                </a:solidFill>
                <a:effectLst/>
                <a:latin typeface="David" panose="020E0502060401010101" pitchFamily="34" charset="-79"/>
                <a:cs typeface="David" panose="020E0502060401010101" pitchFamily="34" charset="-79"/>
              </a:rPr>
              <a:t> עד עכשיו הצלחנו לצלם מספר סרטוני וידאו ותמונות שמהן אנו יכולים להגיע</a:t>
            </a:r>
            <a:r>
              <a:rPr lang="he-IL" sz="1800" b="0" i="0" u="none" strike="noStrike">
                <a:solidFill>
                  <a:srgbClr val="FF0000"/>
                </a:solidFill>
                <a:effectLst/>
                <a:latin typeface="David" panose="020E0502060401010101" pitchFamily="34" charset="-79"/>
                <a:cs typeface="David" panose="020E0502060401010101" pitchFamily="34" charset="-79"/>
              </a:rPr>
              <a:t> </a:t>
            </a:r>
            <a:r>
              <a:rPr lang="he-IL" sz="1800" b="0" i="0" u="none" strike="noStrike">
                <a:solidFill>
                  <a:srgbClr val="000000"/>
                </a:solidFill>
                <a:effectLst/>
                <a:latin typeface="David" panose="020E0502060401010101" pitchFamily="34" charset="-79"/>
                <a:cs typeface="David" panose="020E0502060401010101" pitchFamily="34" charset="-79"/>
              </a:rPr>
              <a:t>לתוצאות כדי לענות על שאלת המחקר העיקרית.</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בשלב זה הכנו ספינות בגדלים שונים על מנת לבחון את השפעת מימדי הספינה על אורך הגל. כל ספינה הייתה קשורה בחבל קשור למקל שהיינו מזיזים אותה על מנת להזיז את הספינה במים, וניסינו כמה שיותר לשמור על מהירות קבועה כדי לצלם את תופעת קלווין/גלי קלווין.</a:t>
            </a:r>
            <a:endParaRPr lang="he-IL" b="0">
              <a:effectLst/>
            </a:endParaRPr>
          </a:p>
          <a:p>
            <a:pPr algn="just" rtl="1">
              <a:spcBef>
                <a:spcPts val="0"/>
              </a:spcBef>
              <a:spcAft>
                <a:spcPts val="0"/>
              </a:spcAft>
            </a:pPr>
            <a:r>
              <a:rPr lang="he-IL" sz="1800" b="0" i="0" u="none" strike="noStrike">
                <a:solidFill>
                  <a:srgbClr val="3C4043"/>
                </a:solidFill>
                <a:effectLst/>
                <a:latin typeface="Cardo" panose="02020600000000000000" pitchFamily="18" charset="-79"/>
                <a:cs typeface="Cardo" panose="02020600000000000000" pitchFamily="18" charset="-79"/>
              </a:rPr>
              <a:t>וכמובן שהסרטונים והתמונות האלה צולמו באמצעות המצלמה המקצועית שיכולה לצלם ווידיו של  100 תמונה בשנייה.</a:t>
            </a:r>
            <a:endParaRPr lang="he-IL" b="0">
              <a:effectLst/>
            </a:endParaRPr>
          </a:p>
          <a:p>
            <a:pPr algn="just" rtl="1">
              <a:spcBef>
                <a:spcPts val="0"/>
              </a:spcBef>
              <a:spcAft>
                <a:spcPts val="0"/>
              </a:spcAft>
            </a:pPr>
            <a:r>
              <a:rPr lang="he-IL" sz="1800" b="0" i="0" u="none" strike="noStrike">
                <a:solidFill>
                  <a:srgbClr val="3C4043"/>
                </a:solidFill>
                <a:effectLst/>
                <a:latin typeface="Cardo" panose="02020600000000000000" pitchFamily="18" charset="-79"/>
                <a:cs typeface="Cardo" panose="02020600000000000000" pitchFamily="18" charset="-79"/>
              </a:rPr>
              <a:t>רשמנו את המדידות של ניסוי זה בטבלת אקסל.</a:t>
            </a:r>
            <a:endParaRPr lang="he-IL" b="0">
              <a:effectLst/>
            </a:endParaRPr>
          </a:p>
          <a:p>
            <a:pPr algn="just" rtl="1">
              <a:spcBef>
                <a:spcPts val="0"/>
              </a:spcBef>
              <a:spcAft>
                <a:spcPts val="800"/>
              </a:spcAft>
            </a:pPr>
            <a:br>
              <a:rPr lang="he-IL" b="0">
                <a:effectLst/>
              </a:rPr>
            </a:br>
            <a:br>
              <a:rPr lang="he-IL" b="0">
                <a:effectLst/>
              </a:rPr>
            </a:b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עומק הבריכה היה 22</a:t>
            </a:r>
            <a:r>
              <a:rPr lang="en-GB" sz="1800" b="0" i="0" u="none" strike="noStrike">
                <a:solidFill>
                  <a:srgbClr val="000000"/>
                </a:solidFill>
                <a:effectLst/>
                <a:latin typeface="Cardo" panose="02020600000000000000" pitchFamily="18" charset="-79"/>
                <a:cs typeface="Cardo" panose="02020600000000000000" pitchFamily="18" charset="-79"/>
              </a:rPr>
              <a:t>cm.</a:t>
            </a:r>
            <a:endParaRPr lang="en-GB"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שמנו את הסרטונים בתוכנית </a:t>
            </a:r>
            <a:r>
              <a:rPr lang="en-GB" sz="1800" b="0" i="0" u="none" strike="noStrike">
                <a:solidFill>
                  <a:srgbClr val="000000"/>
                </a:solidFill>
                <a:effectLst/>
                <a:latin typeface="Cardo" panose="02020600000000000000" pitchFamily="18" charset="-79"/>
                <a:cs typeface="Cardo" panose="02020600000000000000" pitchFamily="18" charset="-79"/>
              </a:rPr>
              <a:t>tracker, </a:t>
            </a:r>
            <a:r>
              <a:rPr lang="he-IL" sz="1800" b="0" i="0" u="none" strike="noStrike">
                <a:solidFill>
                  <a:srgbClr val="000000"/>
                </a:solidFill>
                <a:effectLst/>
                <a:latin typeface="Cardo" panose="02020600000000000000" pitchFamily="18" charset="-79"/>
                <a:cs typeface="Cardo" panose="02020600000000000000" pitchFamily="18" charset="-79"/>
              </a:rPr>
              <a:t>להתאם את הפרספקטיבה כדי למדוד את אורך הגל, והשתמשנו בסירה כהתייחסות לכלי מידה שלנו.</a:t>
            </a:r>
            <a:endParaRPr lang="he-IL" b="0">
              <a:effectLst/>
            </a:endParaRPr>
          </a:p>
          <a:p>
            <a:pPr algn="just" rtl="1">
              <a:spcBef>
                <a:spcPts val="0"/>
              </a:spcBef>
              <a:spcAft>
                <a:spcPts val="800"/>
              </a:spcAft>
            </a:pP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לא השלמנו את המחקר </a:t>
            </a:r>
            <a:r>
              <a:rPr lang="he-IL" sz="1800" b="0" i="0" u="none" strike="noStrike" err="1">
                <a:solidFill>
                  <a:srgbClr val="000000"/>
                </a:solidFill>
                <a:effectLst/>
                <a:latin typeface="Cardo" panose="02020600000000000000" pitchFamily="18" charset="-79"/>
                <a:cs typeface="Cardo" panose="02020600000000000000" pitchFamily="18" charset="-79"/>
              </a:rPr>
              <a:t>בניתונים</a:t>
            </a:r>
            <a:r>
              <a:rPr lang="he-IL" sz="1800" b="0" i="0" u="none" strike="noStrike">
                <a:solidFill>
                  <a:srgbClr val="000000"/>
                </a:solidFill>
                <a:effectLst/>
                <a:latin typeface="Cardo" panose="02020600000000000000" pitchFamily="18" charset="-79"/>
                <a:cs typeface="Cardo" panose="02020600000000000000" pitchFamily="18" charset="-79"/>
              </a:rPr>
              <a:t> </a:t>
            </a:r>
            <a:r>
              <a:rPr lang="he-IL" sz="1800" b="0" i="0" u="none" strike="noStrike" err="1">
                <a:solidFill>
                  <a:srgbClr val="000000"/>
                </a:solidFill>
                <a:effectLst/>
                <a:latin typeface="Cardo" panose="02020600000000000000" pitchFamily="18" charset="-79"/>
                <a:cs typeface="Cardo" panose="02020600000000000000" pitchFamily="18" charset="-79"/>
              </a:rPr>
              <a:t>האילו</a:t>
            </a:r>
            <a:r>
              <a:rPr lang="he-IL" sz="1800" b="0" i="0" u="none" strike="noStrike">
                <a:solidFill>
                  <a:srgbClr val="000000"/>
                </a:solidFill>
                <a:effectLst/>
                <a:latin typeface="Cardo" panose="02020600000000000000" pitchFamily="18" charset="-79"/>
                <a:cs typeface="Cardo" panose="02020600000000000000" pitchFamily="18" charset="-79"/>
              </a:rPr>
              <a:t> בגלל שלא היה זמן אבל אנחנו נמשיך אחרי ההצגה שאנו מציגים היום תסתיים. </a:t>
            </a:r>
            <a:endParaRPr lang="he-IL" b="0">
              <a:effectLst/>
            </a:endParaRPr>
          </a:p>
          <a:p>
            <a:br>
              <a:rPr lang="he-IL"/>
            </a:br>
            <a:endParaRPr lang="en-GB"/>
          </a:p>
        </p:txBody>
      </p:sp>
    </p:spTree>
    <p:extLst>
      <p:ext uri="{BB962C8B-B14F-4D97-AF65-F5344CB8AC3E}">
        <p14:creationId xmlns:p14="http://schemas.microsoft.com/office/powerpoint/2010/main" val="248318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r" rtl="1">
              <a:buSzPct val="110000"/>
              <a:buFontTx/>
              <a:buChar char="●"/>
            </a:pPr>
            <a:r>
              <a:rPr lang="en-US" dirty="0">
                <a:solidFill>
                  <a:schemeClr val="tx1"/>
                </a:solidFill>
                <a:latin typeface="David"/>
                <a:cs typeface="David"/>
              </a:rPr>
              <a:t>יחסית לויליאם טומסון (William Thomson) המוכר בשם לורד קלבין (Lord Kelvin), והוא היה פיזיקאי ומהנדס בריטי </a:t>
            </a:r>
            <a:endParaRPr lang="en-US" dirty="0">
              <a:solidFill>
                <a:schemeClr val="tx1"/>
              </a:solidFill>
            </a:endParaRPr>
          </a:p>
          <a:p>
            <a:pPr marL="457200" indent="-298450" algn="r" rtl="1">
              <a:buSzPct val="110000"/>
              <a:buFontTx/>
              <a:buChar char="●"/>
            </a:pPr>
            <a:r>
              <a:rPr lang="en-US" dirty="0">
                <a:solidFill>
                  <a:schemeClr val="tx1"/>
                </a:solidFill>
                <a:latin typeface="David"/>
                <a:cs typeface="David"/>
              </a:rPr>
              <a:t>שחיבר בין המדעים הטבעיים והטכנולוגיים.</a:t>
            </a:r>
          </a:p>
          <a:p>
            <a:pPr marL="457200" indent="-298450" algn="r" rtl="1">
              <a:buSzPct val="110000"/>
              <a:buFontTx/>
              <a:buChar char="●"/>
            </a:pPr>
            <a:r>
              <a:rPr lang="en-US" dirty="0">
                <a:solidFill>
                  <a:schemeClr val="tx1"/>
                </a:solidFill>
                <a:latin typeface="David"/>
                <a:cs typeface="David"/>
              </a:rPr>
              <a:t>קלבין תרם למדע בתחומים שונים כמו: חשמל, תרמודינמיקה, מכניקה סטטיסטית, והידרודינמיקה.</a:t>
            </a:r>
            <a:endParaRPr lang="en-US" dirty="0">
              <a:solidFill>
                <a:schemeClr val="tx1"/>
              </a:solidFill>
              <a:latin typeface="David" panose="020E0502060401010101" pitchFamily="34" charset="-79"/>
              <a:cs typeface="David" panose="020E0502060401010101" pitchFamily="34" charset="-79"/>
            </a:endParaRPr>
          </a:p>
          <a:p>
            <a:pPr marL="457200" indent="-298450" algn="r" rtl="1">
              <a:buSzPct val="110000"/>
              <a:buFontTx/>
              <a:buChar char="●"/>
            </a:pPr>
            <a:r>
              <a:rPr lang="en-US" dirty="0">
                <a:solidFill>
                  <a:schemeClr val="tx1"/>
                </a:solidFill>
                <a:latin typeface="David"/>
                <a:cs typeface="David"/>
              </a:rPr>
              <a:t>וזכה בפרס נובל לפיזיקה בשנת 1902.</a:t>
            </a:r>
          </a:p>
        </p:txBody>
      </p:sp>
    </p:spTree>
    <p:extLst>
      <p:ext uri="{BB962C8B-B14F-4D97-AF65-F5344CB8AC3E}">
        <p14:creationId xmlns:p14="http://schemas.microsoft.com/office/powerpoint/2010/main" val="3742157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9202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3151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3c2579a98_0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3c2579a98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lgn="just" rtl="1">
              <a:buClrTx/>
              <a:buFontTx/>
              <a:buChar char="●"/>
            </a:pPr>
            <a:r>
              <a:rPr lang="he-IL" sz="1100" dirty="0">
                <a:solidFill>
                  <a:schemeClr val="tx1"/>
                </a:solidFill>
                <a:latin typeface="David"/>
                <a:cs typeface="David"/>
              </a:rPr>
              <a:t>עופות מים וסירות שנעים על פני המים יוצרים תבנית</a:t>
            </a:r>
            <a:endParaRPr lang="en-US" dirty="0">
              <a:solidFill>
                <a:schemeClr val="tx1"/>
              </a:solidFill>
              <a:latin typeface="David"/>
              <a:cs typeface="David"/>
            </a:endParaRPr>
          </a:p>
          <a:p>
            <a:pPr marL="457200" indent="-298450" algn="just" rtl="1">
              <a:buClrTx/>
              <a:buFontTx/>
              <a:buChar char="●"/>
            </a:pPr>
            <a:r>
              <a:rPr lang="he-IL" sz="1100" dirty="0">
                <a:solidFill>
                  <a:schemeClr val="tx1"/>
                </a:solidFill>
                <a:latin typeface="David"/>
                <a:cs typeface="David"/>
              </a:rPr>
              <a:t>גלים אופיינית דמוית - נוצה, שהתיאור המתמטי שלה</a:t>
            </a:r>
          </a:p>
          <a:p>
            <a:pPr marL="457200" indent="-298450" algn="just" rtl="1">
              <a:buClrTx/>
              <a:buFontTx/>
              <a:buChar char="●"/>
            </a:pPr>
            <a:r>
              <a:rPr lang="he-IL" sz="1100" dirty="0">
                <a:solidFill>
                  <a:schemeClr val="tx1"/>
                </a:solidFill>
                <a:latin typeface="David"/>
                <a:cs typeface="David"/>
              </a:rPr>
              <a:t>הוסבר לראשונה על ידי לורד קלווין, במסגרת מחקריו המעמיקים על ההידרודינמיקה של ספינות.</a:t>
            </a:r>
          </a:p>
          <a:p>
            <a:pPr algn="just" rtl="1">
              <a:buClrTx/>
              <a:buFontTx/>
              <a:buChar char="●"/>
            </a:pPr>
            <a:r>
              <a:rPr lang="he-IL" dirty="0">
                <a:latin typeface="David"/>
                <a:cs typeface="David"/>
              </a:rPr>
              <a:t>כדי</a:t>
            </a:r>
            <a:r>
              <a:rPr lang="he-IL" sz="1100" dirty="0">
                <a:solidFill>
                  <a:schemeClr val="tx1"/>
                </a:solidFill>
                <a:latin typeface="David"/>
                <a:cs typeface="David"/>
              </a:rPr>
              <a:t> שהתופעה הזו תתקיים, על מהירות הגוף (סירה) להיות קבועה.</a:t>
            </a:r>
            <a:endParaRPr lang="he-IL"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2987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3c2579a98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93c2579a98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lgn="r" rtl="1"/>
            <a:r>
              <a:rPr lang="he-IL" dirty="0">
                <a:latin typeface="David"/>
                <a:cs typeface="David"/>
              </a:rPr>
              <a:t>המחקר עוסק באינטראקציה של ספינה עם המים, והתמקדנו במיוחד בתופעת גלי מים של קלווין.</a:t>
            </a:r>
          </a:p>
          <a:p>
            <a:pPr marL="171450" lvl="0" indent="-171450" algn="r" rtl="1">
              <a:spcBef>
                <a:spcPts val="0"/>
              </a:spcBef>
              <a:spcAft>
                <a:spcPts val="0"/>
              </a:spcAft>
            </a:pPr>
            <a:r>
              <a:rPr lang="he-IL" dirty="0">
                <a:latin typeface="David"/>
                <a:cs typeface="David"/>
              </a:rPr>
              <a:t>וניתן ליישם את התובנות המתקבלים במגוון תחומי מחקר ויישומים פרקטיים</a:t>
            </a:r>
            <a:r>
              <a:rPr lang="en-US" dirty="0">
                <a:latin typeface="David"/>
                <a:cs typeface="David"/>
              </a:rPr>
              <a:t>,</a:t>
            </a:r>
          </a:p>
          <a:p>
            <a:pPr marL="171450" lvl="0" indent="-171450" algn="r" rtl="1">
              <a:spcBef>
                <a:spcPts val="0"/>
              </a:spcBef>
              <a:spcAft>
                <a:spcPts val="0"/>
              </a:spcAft>
            </a:pPr>
            <a:r>
              <a:rPr lang="he-IL" dirty="0">
                <a:latin typeface="David"/>
                <a:cs typeface="David"/>
              </a:rPr>
              <a:t>כגון לפתח מערכות ניווט והפעלת ספינות בטוחות יותר ויעילות יותר בים (מהירות הספינה ואת בזבוז באנרגיה).</a:t>
            </a:r>
          </a:p>
        </p:txBody>
      </p:sp>
    </p:spTree>
    <p:extLst>
      <p:ext uri="{BB962C8B-B14F-4D97-AF65-F5344CB8AC3E}">
        <p14:creationId xmlns:p14="http://schemas.microsoft.com/office/powerpoint/2010/main" val="231075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29307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93c2579a98_0_1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93c2579a98_0_1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endParaRPr lang="fr-FR" sz="1800">
              <a:latin typeface="Cardo"/>
            </a:endParaRPr>
          </a:p>
          <a:p>
            <a:pPr marL="158750" indent="0" algn="r" rtl="1">
              <a:buNone/>
            </a:pPr>
            <a:r>
              <a:rPr lang="he-IL" sz="1800">
                <a:latin typeface="Cardo"/>
              </a:rPr>
              <a:t> </a:t>
            </a:r>
            <a:r>
              <a:rPr lang="fr-FR" sz="1800" b="0" i="0" u="none" strike="noStrike">
                <a:solidFill>
                  <a:srgbClr val="000000"/>
                </a:solidFill>
                <a:effectLst/>
                <a:latin typeface="Cardo"/>
              </a:rPr>
              <a:t>Ytotal(x, t)=Ywave1(x, t)+Ywave2(x, t) </a:t>
            </a:r>
            <a:r>
              <a:rPr lang="he-IL" sz="1800" b="0" i="0" u="none" strike="noStrike">
                <a:solidFill>
                  <a:srgbClr val="000000"/>
                </a:solidFill>
                <a:effectLst/>
                <a:latin typeface="Cardo"/>
              </a:rPr>
              <a:t>סכום אלגברי של שתי הפרעות </a:t>
            </a:r>
            <a:r>
              <a:rPr lang="he-IL" sz="1800">
                <a:latin typeface="Cardo"/>
              </a:rPr>
              <a:t>עצמאיות </a:t>
            </a:r>
          </a:p>
          <a:p>
            <a:pPr marL="158750" indent="0" algn="r" rtl="1">
              <a:buNone/>
            </a:pPr>
            <a:endParaRPr lang="he-IL" sz="1800">
              <a:latin typeface="Cardo"/>
            </a:endParaRPr>
          </a:p>
          <a:p>
            <a:pPr marL="285750" indent="-285750" algn="r" rtl="1"/>
            <a:endParaRPr lang="en-US"/>
          </a:p>
          <a:p>
            <a:pPr marL="285750" indent="-285750" algn="r" rtl="1"/>
            <a:r>
              <a:rPr lang="en-US" b="1" u="sng"/>
              <a:t>גל:</a:t>
            </a:r>
            <a:r>
              <a:rPr lang="en-US" b="1"/>
              <a:t> </a:t>
            </a:r>
            <a:r>
              <a:rPr lang="en-US"/>
              <a:t>מוגדר כהפרעה המתפשטת דרך מדיום, בדרך כלל הוא מלווה בהעברת אנרגיה, מומנטום ומידע. ישנם שלושה מונחים בהגדרה זו, שאתה עשוי להזדקק גם להגדרה המיוחדת שלהן: הפרעה, הִתפַּשְׁטוּת ומדיום.</a:t>
            </a:r>
          </a:p>
          <a:p>
            <a:pPr marL="628650" indent="-171450" algn="r" rtl="1"/>
            <a:r>
              <a:rPr lang="en-US"/>
              <a:t>ישנם מספר סוגי גלים, ביניהם: גל דופק, גל תקופתי, גל מכני…</a:t>
            </a:r>
          </a:p>
          <a:p>
            <a:pPr algn="r" rtl="1"/>
            <a:r>
              <a:rPr lang="en-US"/>
              <a:t>ממאפייני הגל:</a:t>
            </a:r>
          </a:p>
          <a:p>
            <a:pPr marL="285750" indent="-285750" algn="r" rtl="1"/>
            <a:r>
              <a:rPr lang="en-US"/>
              <a:t>גובה הגל שנקרא אמפליטודה A.</a:t>
            </a:r>
          </a:p>
          <a:p>
            <a:pPr marL="285750" indent="-285750" algn="r" rtl="1"/>
            <a:r>
              <a:rPr lang="en-US"/>
              <a:t>אֹורֶך גַל 𝜆.</a:t>
            </a:r>
          </a:p>
          <a:p>
            <a:pPr marL="285750" indent="-285750" algn="r" rtl="1"/>
            <a:r>
              <a:rPr lang="en-US"/>
              <a:t>תדירות </a:t>
            </a:r>
            <a:r>
              <a:rPr lang="en-US" i="1"/>
              <a:t>f</a:t>
            </a:r>
            <a:r>
              <a:rPr lang="en-US"/>
              <a:t>.</a:t>
            </a:r>
          </a:p>
          <a:p>
            <a:pPr marL="285750" indent="-285750" algn="r" rtl="1"/>
            <a:r>
              <a:rPr lang="en-US"/>
              <a:t>מחזור.</a:t>
            </a:r>
          </a:p>
          <a:p>
            <a:pPr marL="285750" indent="-285750" algn="r" rtl="1"/>
            <a:r>
              <a:rPr lang="en-US"/>
              <a:t>זמן מחזור T.</a:t>
            </a:r>
          </a:p>
          <a:p>
            <a:pPr marL="628650" indent="-171450" algn="r" rtl="1"/>
            <a:r>
              <a:rPr lang="en-US"/>
              <a:t>כמובן, ניתן לתאר כל גל מורכב, על ידי איסוף מספר גלים בסיסיים מהצורה הבאה:</a:t>
            </a:r>
          </a:p>
          <a:p>
            <a:pPr algn="r" rtl="1"/>
            <a:r>
              <a:rPr lang="en-US"/>
              <a:t>Y(x) = Acos(kx)</a:t>
            </a:r>
          </a:p>
          <a:p>
            <a:pPr algn="r" rtl="1"/>
            <a:r>
              <a:rPr lang="en-US"/>
              <a:t>באמצעות טרנספורם פורייה.</a:t>
            </a:r>
          </a:p>
          <a:p>
            <a:pPr algn="r" rtl="1"/>
            <a:r>
              <a:rPr lang="en-US"/>
              <a:t>כמובן שניתן להשתמש ב- sin גם במשוואת הגל, בהתאם לנקודת ההתחלה של הגל.</a:t>
            </a:r>
          </a:p>
          <a:p>
            <a:pPr algn="r" rtl="1"/>
            <a:r>
              <a:rPr lang="en-US"/>
              <a:t>זה ידוע בתור משוואת הגלים, כאשר k הוא מספר הגל.</a:t>
            </a:r>
          </a:p>
          <a:p>
            <a:pPr algn="r" rtl="1"/>
            <a:r>
              <a:rPr lang="en-US"/>
              <a:t>k = 2𝜆</a:t>
            </a:r>
          </a:p>
          <a:p>
            <a:pPr algn="r" rtl="1"/>
            <a:r>
              <a:rPr lang="en-US"/>
              <a:t>המשוואה מתארת קשר בין האמפליטודה למיקום הגל בזמן קבוע מסוים.</a:t>
            </a:r>
          </a:p>
          <a:p>
            <a:pPr algn="r" rtl="1"/>
            <a:r>
              <a:rPr lang="en-US"/>
              <a:t>אבל חשוב להוסיף את גורם שינוי הזמן מכיוון שהגל נע ומשנה את מיקומו במהלך הזמן.</a:t>
            </a:r>
          </a:p>
          <a:p>
            <a:pPr algn="r" rtl="1"/>
            <a:r>
              <a:rPr lang="en-US"/>
              <a:t>Y(x, t) = Acos(kx - </a:t>
            </a:r>
            <a:r>
              <a:rPr lang="el-GR"/>
              <a:t>ω</a:t>
            </a:r>
            <a:r>
              <a:rPr lang="en-US"/>
              <a:t>t + φ)</a:t>
            </a:r>
          </a:p>
          <a:p>
            <a:pPr algn="r" rtl="1"/>
            <a:r>
              <a:rPr lang="en-US"/>
              <a:t>זהו קשר בין ה-אמפליטודה לבין מיקום הגל לפי שינוי הזמן, כאשר ω הוא התדר הזוויתי של הגל, ו-φ הוא התזוזה הראשונית או מה שמכונה בקבוע הפאזה.</a:t>
            </a:r>
          </a:p>
          <a:p>
            <a:pPr algn="r" rtl="1"/>
            <a:r>
              <a:rPr lang="en-US"/>
              <a:t>ω = 2T</a:t>
            </a:r>
          </a:p>
          <a:p>
            <a:pPr algn="r" rtl="1"/>
            <a:r>
              <a:rPr lang="en-US"/>
              <a:t>והביטוי (kx - </a:t>
            </a:r>
            <a:r>
              <a:rPr lang="el-GR"/>
              <a:t>ω</a:t>
            </a:r>
            <a:r>
              <a:rPr lang="en-US"/>
              <a:t>t + φ) נקרא פאזה.</a:t>
            </a:r>
          </a:p>
          <a:p>
            <a:pPr marL="285750" indent="-285750" algn="r" rtl="1"/>
            <a:r>
              <a:rPr lang="en-US" b="1" u="sng"/>
              <a:t>תדירות:</a:t>
            </a:r>
            <a:r>
              <a:rPr lang="en-US"/>
              <a:t> התדירות של כל תהליך מחזורי, שחוזר על עצמו מוגדרת כמספר הפעמים שהמחזור או התהליך חוזרים על עצמם במהלך יחידת זמן מסוימת. נסמן אותו ב-</a:t>
            </a:r>
            <a:r>
              <a:rPr lang="en-US" i="1"/>
              <a:t>f</a:t>
            </a:r>
            <a:r>
              <a:rPr lang="en-US"/>
              <a:t> </a:t>
            </a:r>
            <a:r>
              <a:rPr lang="he-IL"/>
              <a:t>או </a:t>
            </a:r>
            <a:r>
              <a:rPr lang="en-US" i="1"/>
              <a:t>v</a:t>
            </a:r>
            <a:r>
              <a:rPr lang="en-US"/>
              <a:t>.</a:t>
            </a:r>
          </a:p>
          <a:p>
            <a:pPr marL="628650" indent="-171450" algn="r" rtl="1"/>
            <a:r>
              <a:rPr lang="en-US"/>
              <a:t>היחידה למדידת התדירות היא ה-Hz </a:t>
            </a:r>
            <a:r>
              <a:rPr lang="he-IL"/>
              <a:t>או הרץ (ששווה ערך ל-[1</a:t>
            </a:r>
            <a:r>
              <a:rPr lang="en-US"/>
              <a:t>sec]).</a:t>
            </a:r>
          </a:p>
          <a:p>
            <a:pPr algn="r" rtl="1"/>
            <a:r>
              <a:rPr lang="en-US"/>
              <a:t>על שם הפיזיקאי הגרמני היינריך הרץ.</a:t>
            </a:r>
          </a:p>
          <a:p>
            <a:pPr algn="r" rtl="1"/>
            <a:r>
              <a:rPr lang="en-US"/>
              <a:t>אם נסמן את זמן המחזור ב-T</a:t>
            </a:r>
          </a:p>
          <a:p>
            <a:pPr algn="r" rtl="1"/>
            <a:r>
              <a:rPr lang="en-US"/>
              <a:t>הקשר בינו לבין התדר הוא כדלקמן:</a:t>
            </a:r>
          </a:p>
          <a:p>
            <a:pPr algn="r" rtl="1"/>
            <a:r>
              <a:rPr lang="en-US"/>
              <a:t>T = 1</a:t>
            </a:r>
            <a:r>
              <a:rPr lang="en-US" i="1"/>
              <a:t>f</a:t>
            </a:r>
            <a:endParaRPr lang="en-US"/>
          </a:p>
          <a:p>
            <a:pPr marL="285750" indent="-285750" algn="r" rtl="1"/>
            <a:r>
              <a:rPr lang="en-US" b="1" u="sng"/>
              <a:t>הפרעה:</a:t>
            </a:r>
            <a:r>
              <a:rPr lang="en-US"/>
              <a:t> מוגדרת כאן כשינוי במצב הנוכחי של כמות שניתנת למדידה במקום מסוים, למשל:  </a:t>
            </a:r>
          </a:p>
          <a:p>
            <a:pPr marL="628650" indent="-171450" algn="r" rtl="1"/>
            <a:r>
              <a:rPr lang="en-US"/>
              <a:t>שינוי במשתנה תנועה כגון מיקום, מהירות או תאוצה</a:t>
            </a:r>
          </a:p>
          <a:p>
            <a:pPr algn="r" rtl="1"/>
            <a:r>
              <a:rPr lang="en-US"/>
              <a:t>שינוי בתכונה אינטנסיבית כגון לחץ, צפיפות או טמפרטורה.</a:t>
            </a:r>
          </a:p>
          <a:p>
            <a:pPr algn="r" rtl="1"/>
            <a:r>
              <a:rPr lang="en-US"/>
              <a:t>שינוי בחוזק השדה כגון חוזק שדה חשמלי, חוזק שדה מגנטי או חוזק שדה כבידה.</a:t>
            </a:r>
          </a:p>
          <a:p>
            <a:pPr marL="285750" indent="-285750" algn="r" rtl="1"/>
            <a:r>
              <a:rPr lang="en-US" b="1" u="sng"/>
              <a:t>התפשטות – (propagation):</a:t>
            </a:r>
            <a:r>
              <a:rPr lang="en-US"/>
              <a:t> ההתפשטות במובן שבו משתמשים בהגדרה זו, פירושה העברת השפעתו של דבר מסוים בכיוון מסוים. מעין מילים נרדפות להפצה, התפשטות, תקשורת ושידור. הצורה הנומינטיבית של המילה היא התפשטות.</a:t>
            </a:r>
          </a:p>
          <a:p>
            <a:pPr marL="628650" indent="-171450" algn="r" rtl="1"/>
            <a:br>
              <a:rPr lang="en-US"/>
            </a:br>
            <a:endParaRPr lang="en-US"/>
          </a:p>
          <a:p>
            <a:pPr marL="285750" indent="-285750" algn="r" rtl="1"/>
            <a:r>
              <a:rPr lang="en-US" b="1" u="sng"/>
              <a:t>מדיום:</a:t>
            </a:r>
            <a:r>
              <a:rPr lang="en-US"/>
              <a:t> המדיום יכול להיות חומרי או לא חומרי, והוא מסגרת/מרחב/אמצעי המאפשר לגל או למידע להתפשט דרכו. לדוגמה, מים הם המדיום של גלי האוקיינוס. אוויר הוא המדיום דרכו אנו שומעים גלי קול. שדות חשמליים ומגנטיים הם המדיום של האור.</a:t>
            </a:r>
          </a:p>
          <a:p>
            <a:pPr marL="285750" indent="-285750" algn="r" rtl="1"/>
            <a:r>
              <a:rPr lang="en-US" b="1" u="sng"/>
              <a:t>אנרגיה:</a:t>
            </a:r>
            <a:r>
              <a:rPr lang="en-US"/>
              <a:t> ישנן מספר צורות של אנרגיה, אך שתי הצורות הבסיסיות הן:</a:t>
            </a:r>
          </a:p>
          <a:p>
            <a:pPr marL="628650" indent="-171450" algn="r" rtl="1"/>
            <a:r>
              <a:rPr lang="en-US"/>
              <a:t>אנרגיה כבידתית Ug.</a:t>
            </a:r>
          </a:p>
          <a:p>
            <a:pPr algn="r" rtl="1"/>
            <a:r>
              <a:rPr lang="en-US"/>
              <a:t>אנרגיה קינטית Ek.</a:t>
            </a:r>
          </a:p>
          <a:p>
            <a:pPr algn="r" rtl="1"/>
            <a:r>
              <a:rPr lang="en-US"/>
              <a:t>והתיאור המתמטי של אנרגיה קינטית הוא:</a:t>
            </a:r>
          </a:p>
          <a:p>
            <a:pPr algn="r" rtl="1"/>
            <a:r>
              <a:rPr lang="en-US"/>
              <a:t>Ek = 12mv²</a:t>
            </a:r>
          </a:p>
          <a:p>
            <a:pPr algn="r" rtl="1"/>
            <a:r>
              <a:rPr lang="en-US"/>
              <a:t>תיאור של אנרגיה פוטנציאלית לכוח כבידה הוא:</a:t>
            </a:r>
          </a:p>
          <a:p>
            <a:pPr algn="r" rtl="1"/>
            <a:r>
              <a:rPr lang="en-US"/>
              <a:t>Ug = mgh= -(G*m1*m2) r</a:t>
            </a:r>
          </a:p>
          <a:p>
            <a:pPr marL="285750" indent="-285750" algn="r" rtl="1"/>
            <a:r>
              <a:rPr lang="en-US" b="1" u="sng"/>
              <a:t>התאבכות גלים:</a:t>
            </a:r>
            <a:r>
              <a:rPr lang="en-US"/>
              <a:t> כאשר שני גלים או יותר באותו מדיום נעים באופן עצמאי, הם יכולים לעבור זה דרך זה. באזורים שבהם חפופימ, אנו רואים רק הפרעה אחת. כלומר רואים חפיפה.</a:t>
            </a:r>
          </a:p>
          <a:p>
            <a:pPr marL="628650" indent="-171450" algn="r" rtl="1"/>
            <a:r>
              <a:rPr lang="en-US"/>
              <a:t>כאשר שני גלים או יותר חפופימ, העתק המתקבל שווה לסכום הוויקטורי של כל העתקים האינדיבידואלים.זה ידוע כעקרון ה- Super Position. </a:t>
            </a:r>
          </a:p>
          <a:p>
            <a:pPr algn="r" rtl="1"/>
            <a:r>
              <a:rPr lang="en-US"/>
              <a:t>כלומר, אם שני גלים בעלי אמפליטודה שווים בפאזה, כלומר אם הפסגה פוגשת את הפסגה והתחתון פוגש את התחתון, אנו רואים גל שנוצר עם אמפליטודה כפולה. זה נקרא התאבכות קונסטרוקטיבית.</a:t>
            </a:r>
          </a:p>
          <a:p>
            <a:pPr algn="r" rtl="1"/>
            <a:r>
              <a:rPr lang="en-US"/>
              <a:t>ואם היא חפופה ב- Pi-Shifted Phase, התחתון מתערב בעליון, ושני הגלים יבטלו זה את זה לחלוטין, וזה מה שמכונה התאבכות הרסנית.</a:t>
            </a:r>
          </a:p>
          <a:p>
            <a:pPr marL="285750" indent="-285750" algn="r" rtl="1"/>
            <a:r>
              <a:rPr lang="en-US" b="1" u="sng"/>
              <a:t>עקרון ה- Super Position:</a:t>
            </a:r>
            <a:r>
              <a:rPr lang="en-US"/>
              <a:t> עקרון הסופרפוזיציה קובע שכאשר שני גלים או יותר חפופימ זה בזה, ההפרעה המתקבלת שווה לסכום האלגברי של ההפרעות האינדיבידואלי.</a:t>
            </a:r>
          </a:p>
          <a:p>
            <a:pPr marL="628650" indent="-171450" algn="r" rtl="1"/>
            <a:r>
              <a:rPr lang="en-US"/>
              <a:t>אפשר לתרגם את זה בצורה מתמטית:  </a:t>
            </a:r>
          </a:p>
          <a:p>
            <a:pPr algn="r" rtl="1"/>
            <a:r>
              <a:rPr lang="en-US"/>
              <a:t>   Ytotal(x, t)=Ywave1(x, t)+Ywave2(x, t) </a:t>
            </a:r>
          </a:p>
          <a:p>
            <a:pPr marL="285750" indent="-285750" algn="r" rtl="1"/>
            <a:r>
              <a:rPr lang="en-US"/>
              <a:t> </a:t>
            </a:r>
            <a:r>
              <a:rPr lang="en-US" b="1" u="sng"/>
              <a:t>מהירות הגל:</a:t>
            </a:r>
            <a:r>
              <a:rPr lang="en-US"/>
              <a:t> זוהי מהירות ההתפשטות והיא נמדדת בכמה אורכי גל היא עוברת במחזור:</a:t>
            </a:r>
          </a:p>
          <a:p>
            <a:pPr marL="628650" indent="-171450" algn="r" rtl="1"/>
            <a:r>
              <a:rPr lang="en-US"/>
              <a:t>                             v=T=f</a:t>
            </a:r>
          </a:p>
          <a:p>
            <a:pPr marL="285750" indent="-285750" algn="r" rtl="1"/>
            <a:r>
              <a:rPr lang="en-US" b="1" u="sng"/>
              <a:t>אורך הגל:</a:t>
            </a:r>
            <a:r>
              <a:rPr lang="en-US"/>
              <a:t> זהו המרחק לאורך כיוון התפשטות הגל בין שתי נקודות/אטומים הרוטטות באותה פאזה. במילים אחרות, הוא נמדד כמוו המרחק בין פסגה לפסגה, ומסומל ב- 𝜆. </a:t>
            </a:r>
          </a:p>
          <a:p>
            <a:pPr marL="628650" indent="-171450" algn="r" rtl="1"/>
            <a:br>
              <a:rPr lang="en-US"/>
            </a:br>
            <a:endParaRPr lang="en-US"/>
          </a:p>
          <a:p>
            <a:pPr marL="285750" indent="-285750" algn="r" rtl="1"/>
            <a:r>
              <a:rPr lang="en-US" b="1" u="sng"/>
              <a:t>אמפליטודה:</a:t>
            </a:r>
            <a:r>
              <a:rPr lang="en-US"/>
              <a:t> ה- Amplitude </a:t>
            </a:r>
            <a:r>
              <a:rPr lang="he-IL"/>
              <a:t>למעשה היא העתק המקסימלי של נקודה/אטום בודד/ת מנקודת שיווי המשקל. כלומר, היא נמדדת כמרחק בין השיא לקו שיווי המשקל, ומסומנת ב-</a:t>
            </a:r>
            <a:r>
              <a:rPr lang="en-US"/>
              <a:t>A. </a:t>
            </a:r>
            <a:r>
              <a:rPr lang="he-IL"/>
              <a:t>האנרגיה עומדת ביחס ישר ל-</a:t>
            </a:r>
            <a:r>
              <a:rPr lang="en-US"/>
              <a:t>A².</a:t>
            </a:r>
          </a:p>
          <a:p>
            <a:pPr marL="628650" indent="-171450" algn="r" rtl="1"/>
            <a:br>
              <a:rPr lang="en-US"/>
            </a:br>
            <a:endParaRPr lang="en-US"/>
          </a:p>
          <a:p>
            <a:pPr marL="285750" indent="-285750" algn="r" rtl="1"/>
            <a:r>
              <a:rPr lang="he-IL" b="1" u="sng"/>
              <a:t>מהירות הקול:</a:t>
            </a:r>
            <a:r>
              <a:rPr lang="he-IL"/>
              <a:t> מהירות הקול היא המהירות שבה גלי קול נעים, והיא מהירות קבועה, מהירות זו משתנה בהתאם למדיום בו נעים הגלים. אנו מציינים אותה ב-</a:t>
            </a:r>
            <a:r>
              <a:rPr lang="en-US"/>
              <a:t>Cs </a:t>
            </a:r>
            <a:r>
              <a:rPr lang="he-IL"/>
              <a:t>וערכה מוערך ב-343</a:t>
            </a:r>
            <a:r>
              <a:rPr lang="en-US"/>
              <a:t>m/s בתנאים סטנדרטיים.</a:t>
            </a:r>
          </a:p>
          <a:p>
            <a:pPr marL="628650" indent="-171450" algn="r" rtl="1"/>
            <a:br>
              <a:rPr lang="en-US"/>
            </a:br>
            <a:endParaRPr lang="en-US"/>
          </a:p>
          <a:p>
            <a:pPr marL="285750" indent="-285750" algn="r" rtl="1"/>
            <a:r>
              <a:rPr lang="en-US" b="1" u="sng"/>
              <a:t>מהירות האור:</a:t>
            </a:r>
            <a:r>
              <a:rPr lang="en-US"/>
              <a:t> זוהי המהירות בה נעים גלים אלקטרומגנטיים, וזו מהירות קבועה. מהירות זו משתנה לפי המדיום בו הוא נע, ואנו נסמן אותה ב-C וערכה הוא 299,792,458 מ'/שנ'. כ-300 קמ"ש בוואקום.</a:t>
            </a:r>
          </a:p>
          <a:p>
            <a:pPr marL="628650" indent="-171450" algn="r" rtl="1"/>
            <a:br>
              <a:rPr lang="en-US"/>
            </a:br>
            <a:br>
              <a:rPr lang="en-US"/>
            </a:br>
            <a:endParaRPr lang="en-US"/>
          </a:p>
          <a:p>
            <a:pPr marL="285750" indent="-285750" algn="r" rtl="1"/>
            <a:r>
              <a:rPr lang="en-US" b="1" u="sng"/>
              <a:t>גל עומד:</a:t>
            </a:r>
            <a:r>
              <a:rPr lang="en-US"/>
              <a:t> הם גלים שלא נראה שהם מתפשטים. (הם נקראים גם גלים נייחים.) הופעה זו היא למעשה אשליה המתעוררת כאשר גל פוגש את ההשתקפות שלו בנסיבות הנכונות.</a:t>
            </a:r>
          </a:p>
          <a:p>
            <a:pPr marL="628650" indent="-171450" algn="r" rtl="1"/>
            <a:r>
              <a:rPr lang="en-US"/>
              <a:t>לגלים עומדים יש אזורים שבהם ההפרעה של הגל קטנה למדי, כמעט אפסית. מיקומים אלה נקראים נודות. ישנם גם אזורים שבהם ההפרעה די אינטנסיבית, גדולה יותר מכל מקום אחר במדיום, הנקראים אנטי-נודות.</a:t>
            </a:r>
          </a:p>
          <a:p>
            <a:pPr algn="r" rtl="1"/>
            <a:r>
              <a:rPr lang="en-US"/>
              <a:t>גלים עומדים יכולים להיווצר במגוון תנאים, אך הם מודגמים בקלות במדיום שהוא סופי או מוגבל.</a:t>
            </a:r>
          </a:p>
          <a:p>
            <a:pPr algn="r" rtl="1"/>
            <a:r>
              <a:rPr lang="en-US"/>
              <a:t>לדוגמה, מיתר קבוע בשני הקצוות יכול לייצר גלים עומדים כאשר הוא מורט בתדרים מסוימים, המכונים התדרים הטבעיים.</a:t>
            </a:r>
          </a:p>
          <a:p>
            <a:pPr algn="r" rtl="1"/>
            <a:r>
              <a:rPr lang="en-US"/>
              <a:t>התדרים הטבעיים של מיתר נקבעים לפי המתח, המסה והאורך שלו.</a:t>
            </a:r>
          </a:p>
          <a:p>
            <a:pPr algn="r" rtl="1"/>
            <a:r>
              <a:rPr lang="en-US"/>
              <a:t>אם מדיום מוגבל כך שהקצוות ההפוכים שלו יכולים להיחשב קבועים, אז יימצאו נודות בקצוות. לגל העומד הפשוט ביותר שיכול להיווצר בנסיבות אלה יש אנטי-נוד אחד באמצע. זהו חצי אורך גל. כדי ליצור את הגל העומד הבא, מקם נוד במרכז. כעת יש לנו אורך גל אחד שלם.</a:t>
            </a:r>
          </a:p>
          <a:p>
            <a:pPr algn="r" rtl="1"/>
            <a:r>
              <a:rPr lang="en-US"/>
              <a:t>הרמוניות גבוהות יותר, או צלילים עיליים, מייצרים גלים עומדים עם נודות ואנטי-נודות נוספים.</a:t>
            </a:r>
          </a:p>
          <a:p>
            <a:pPr algn="r" rtl="1"/>
            <a:r>
              <a:rPr lang="en-US"/>
              <a:t>מהירותו של גל על מיתר נקבעת על פי המתח במיתר והצפיפות הליניארית שלו.</a:t>
            </a:r>
          </a:p>
          <a:p>
            <a:pPr algn="r" rtl="1"/>
            <a:r>
              <a:rPr lang="en-US"/>
              <a:t>כאשר תנאי זה מתקיים: l=n∙λ2 נקבל גל עומד.</a:t>
            </a:r>
          </a:p>
          <a:p>
            <a:pPr algn="r" rtl="1"/>
            <a:br>
              <a:rPr lang="en-US"/>
            </a:br>
            <a:endParaRPr lang="en-US"/>
          </a:p>
          <a:p>
            <a:pPr algn="r" rtl="1"/>
            <a:r>
              <a:rPr lang="en-US" b="1" u="sng"/>
              <a:t>טרנספורם פורייה:</a:t>
            </a:r>
            <a:r>
              <a:rPr lang="en-US"/>
              <a:t> זוהי שיטה מתמטית לפרק גלים מורכבים/חפופימ לגלים יסודיים בצורת sin </a:t>
            </a:r>
            <a:r>
              <a:rPr lang="he-IL"/>
              <a:t>ו- </a:t>
            </a:r>
            <a:r>
              <a:rPr lang="en-US"/>
              <a:t>cos.</a:t>
            </a:r>
          </a:p>
          <a:p>
            <a:pPr algn="r" rtl="1"/>
            <a:r>
              <a:rPr lang="en-US" b="1" u="sng"/>
              <a:t>פונקציות היפרבוליות:</a:t>
            </a:r>
            <a:r>
              <a:rPr lang="en-US"/>
              <a:t> הן פונקציות מתמטיות המשמשות לתיאור מספר תופעות פיזיקליות, ובמחקר זה נסתמך על tanh.</a:t>
            </a:r>
            <a:endParaRPr lang="he-IL"/>
          </a:p>
          <a:p>
            <a:pPr algn="r" rtl="1"/>
            <a:r>
              <a:rPr lang="he-IL"/>
              <a:t>כמובן, ראוי לציין שהם מתנהגים כמו פונקציות טריגונומטריות.</a:t>
            </a:r>
          </a:p>
        </p:txBody>
      </p:sp>
    </p:spTree>
    <p:extLst>
      <p:ext uri="{BB962C8B-B14F-4D97-AF65-F5344CB8AC3E}">
        <p14:creationId xmlns:p14="http://schemas.microsoft.com/office/powerpoint/2010/main" val="2319071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639a466128134c87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639a466128134c87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8633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39a466128134c8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471" name="Google Shape;1471;g639a466128134c8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lgn="just" rtl="1">
                  <a:buFont typeface="Arial" panose="020B0604020202020204" pitchFamily="34" charset="0"/>
                  <a:buChar char="●"/>
                </a:pPr>
                <a:r>
                  <a:rPr lang="en-US" dirty="0"/>
                  <a:t>עברנו דרך מספר שלבים. בהתחלה למדנו את מושג והגדרת הגל בצורה כללית, מה טבעו ומה התכונות שלו, ולאחר מכן ביצענו ניסוי היכרות עם התופעה של התאבכות גלים: ניסוי של גל חד ממדי עומד.</a:t>
                </a:r>
              </a:p>
              <a:p>
                <a:pPr marL="457200" indent="-298450" algn="just" rtl="1">
                  <a:buFont typeface="Arial" panose="020B0604020202020204" pitchFamily="34" charset="0"/>
                  <a:buChar char="●"/>
                </a:pPr>
                <a:r>
                  <a:rPr lang="en-US" dirty="0"/>
                  <a:t>ישנה תופעה בגלים שנקראת גלים עומדים, בניסוי זה ניתן היה לאשר את נוסחת הגלים :</a:t>
                </a:r>
              </a:p>
              <a:p>
                <a:pPr marL="457200" indent="-298450" algn="ctr" rtl="1">
                  <a:buFont typeface="Arial" panose="020B0604020202020204" pitchFamily="34" charset="0"/>
                  <a:buChar char="●"/>
                </a:pPr>
                <a:r>
                  <a:rPr lang="en-US" dirty="0"/>
                  <a:t>v=</a:t>
                </a:r>
                <a:r>
                  <a:rPr lang="el-GR" sz="1100" b="0" i="0" dirty="0">
                    <a:solidFill>
                      <a:schemeClr val="tx1"/>
                    </a:solidFill>
                    <a:effectLst/>
                    <a:latin typeface="Source Sans Pro" panose="020B0503030403020204" pitchFamily="34" charset="0"/>
                  </a:rPr>
                  <a:t>λ</a:t>
                </a:r>
                <a:r>
                  <a:rPr lang="en-US" dirty="0"/>
                  <a:t>f</a:t>
                </a:r>
              </a:p>
              <a:p>
                <a:pPr marL="457200" indent="-298450" algn="just" rtl="1">
                  <a:buFont typeface="Arial" panose="020B0604020202020204" pitchFamily="34" charset="0"/>
                  <a:buChar char="●"/>
                </a:pPr>
                <a:r>
                  <a:rPr lang="en-US" dirty="0"/>
                  <a:t>מהירות הגל בתווך (החומר ממנו בנוי המיתר שלנו) תהיה שווה לאורך הגל כפול התדר.</a:t>
                </a:r>
              </a:p>
              <a:p>
                <a:pPr marL="457200" marR="0" lvl="0" indent="-298450" algn="just"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בתנאי שמתקיים   </a:t>
                </a:r>
                <a14:m>
                  <m:oMath xmlns:m="http://schemas.openxmlformats.org/officeDocument/2006/math">
                    <m:r>
                      <a:rPr lang="ar-LB" sz="1100" b="0" i="1" u="none" strike="noStrike" smtClean="0">
                        <a:solidFill>
                          <a:srgbClr val="000000"/>
                        </a:solidFill>
                        <a:effectLst/>
                        <a:latin typeface="Cambria Math" panose="02040503050406030204" pitchFamily="18" charset="0"/>
                        <a:cs typeface="Cardo" panose="02020600000000000000" pitchFamily="18" charset="-79"/>
                      </a:rPr>
                      <m:t>𝑙</m:t>
                    </m:r>
                    <m:r>
                      <a:rPr lang="ar-LB" sz="1100" b="0" i="1" u="none" strike="noStrike" smtClean="0">
                        <a:solidFill>
                          <a:srgbClr val="000000"/>
                        </a:solidFill>
                        <a:effectLst/>
                        <a:latin typeface="Cambria Math" panose="02040503050406030204" pitchFamily="18" charset="0"/>
                        <a:cs typeface="Cardo" panose="02020600000000000000" pitchFamily="18" charset="-79"/>
                      </a:rPr>
                      <m:t>=</m:t>
                    </m:r>
                    <m:r>
                      <a:rPr lang="ar-LB" sz="1100" b="0" i="1" u="none" strike="noStrike" smtClean="0">
                        <a:solidFill>
                          <a:srgbClr val="000000"/>
                        </a:solidFill>
                        <a:effectLst/>
                        <a:latin typeface="Cambria Math" panose="02040503050406030204" pitchFamily="18" charset="0"/>
                        <a:cs typeface="Cardo" panose="02020600000000000000" pitchFamily="18" charset="-79"/>
                      </a:rPr>
                      <m:t>𝑛</m:t>
                    </m:r>
                    <m:f>
                      <m:fPr>
                        <m:ctrlPr>
                          <a:rPr lang="ar-LB" sz="1100" b="0" i="1" u="none" strike="noStrike" smtClean="0">
                            <a:solidFill>
                              <a:srgbClr val="000000"/>
                            </a:solidFill>
                            <a:effectLst/>
                            <a:latin typeface="Cambria Math" panose="02040503050406030204" pitchFamily="18" charset="0"/>
                            <a:cs typeface="Cardo" panose="02020600000000000000" pitchFamily="18" charset="-79"/>
                          </a:rPr>
                        </m:ctrlPr>
                      </m:fPr>
                      <m:num>
                        <m:r>
                          <m:rPr>
                            <m:nor/>
                          </m:rPr>
                          <a:rPr lang="el-GR" sz="1100" dirty="0">
                            <a:solidFill>
                              <a:schemeClr val="tx1"/>
                            </a:solidFill>
                            <a:latin typeface="Source Sans Pro" panose="020B0503030403020204" pitchFamily="34" charset="0"/>
                            <a:cs typeface="David" panose="020E0502060401010101" pitchFamily="34" charset="-79"/>
                          </a:rPr>
                          <m:t>λ</m:t>
                        </m:r>
                      </m:num>
                      <m:den>
                        <m:r>
                          <a:rPr lang="ar-LB" sz="1100" b="0" i="1" u="none" strike="noStrike" smtClean="0">
                            <a:solidFill>
                              <a:srgbClr val="000000"/>
                            </a:solidFill>
                            <a:effectLst/>
                            <a:latin typeface="Cambria Math" panose="02040503050406030204" pitchFamily="18" charset="0"/>
                            <a:cs typeface="Cardo" panose="02020600000000000000" pitchFamily="18" charset="-79"/>
                          </a:rPr>
                          <m:t>2</m:t>
                        </m:r>
                      </m:den>
                    </m:f>
                  </m:oMath>
                </a14:m>
                <a:r>
                  <a:rPr lang="en-US" dirty="0"/>
                  <a:t>נקבל גלים עומדים.</a:t>
                </a:r>
              </a:p>
              <a:p>
                <a:pPr marL="457200" indent="-298450" algn="r" rtl="1">
                  <a:buFont typeface="Arial" panose="020B0604020202020204" pitchFamily="34" charset="0"/>
                  <a:buChar char="●"/>
                </a:pPr>
                <a:br>
                  <a:rPr lang="en-US" dirty="0"/>
                </a:br>
                <a:endParaRPr lang="en-US" dirty="0"/>
              </a:p>
              <a:p>
                <a:pPr marL="457200" indent="-298450" algn="just" rtl="1">
                  <a:buFont typeface="Arial" panose="020B0604020202020204" pitchFamily="34" charset="0"/>
                  <a:buChar char="●"/>
                </a:pPr>
                <a:r>
                  <a:rPr lang="en-US" dirty="0"/>
                  <a:t>כדי לדעת באילו אורכי גל נקבל גל עומד, נשא את השאלה, איזה אורך גל אנו יכולים לצייר במיתר הנתון, כך שהקצוות הקבועים של המיתר מהווים צמתים/נודות.</a:t>
                </a:r>
              </a:p>
              <a:p>
                <a:pPr marL="457200" indent="-298450" algn="just" rtl="1">
                  <a:buFont typeface="Arial" panose="020B0604020202020204" pitchFamily="34" charset="0"/>
                  <a:buChar char="●"/>
                </a:pPr>
                <a:r>
                  <a:rPr lang="en-US" dirty="0"/>
                  <a:t>התשובות יהיו:</a:t>
                </a:r>
              </a:p>
              <a:p>
                <a:pPr marL="457200" indent="-298450" algn="r" rtl="1">
                  <a:buFont typeface="Arial" panose="020B0604020202020204" pitchFamily="34" charset="0"/>
                  <a:buChar char="●"/>
                </a:pPr>
                <a:br>
                  <a:rPr lang="en-US" dirty="0"/>
                </a:br>
                <a:br>
                  <a:rPr lang="en-US" dirty="0"/>
                </a:br>
                <a:endParaRPr lang="en-US" dirty="0"/>
              </a:p>
              <a:p>
                <a:pPr marL="457200" indent="-298450" algn="just" rtl="1">
                  <a:buFont typeface="Arial" panose="020B0604020202020204" pitchFamily="34" charset="0"/>
                  <a:buChar char="●"/>
                </a:pPr>
                <a:r>
                  <a:rPr lang="en-US" dirty="0"/>
                  <a:t>תוצאות הניסוי:</a:t>
                </a:r>
              </a:p>
              <a:p>
                <a:pPr marL="457200" indent="-298450" algn="just" rtl="1">
                  <a:buFont typeface="Arial" panose="020B0604020202020204" pitchFamily="34" charset="0"/>
                  <a:buChar char="●"/>
                </a:pPr>
                <a:r>
                  <a:rPr lang="en-US" dirty="0"/>
                  <a:t>ברגע שקיבלנו את האמפליטודה הגדולה ביותר, בכל תדירות אשר הראתה לנו גלים עומדים, רשמנו אותה ובטבלה הבאה חישבנו את אורך הגל  הנוצר וגם את 1f :</a:t>
                </a:r>
              </a:p>
              <a:p>
                <a:pPr marL="457200" indent="-298450" algn="just" rtl="1">
                  <a:buFont typeface="Arial" panose="020B0604020202020204" pitchFamily="34" charset="0"/>
                  <a:buChar char="●"/>
                </a:pPr>
                <a:r>
                  <a:rPr lang="en-US" i="1" dirty="0"/>
                  <a:t>n</a:t>
                </a:r>
                <a:endParaRPr lang="en-US" dirty="0"/>
              </a:p>
              <a:p>
                <a:pPr marL="457200" indent="-298450" algn="just" rtl="1">
                  <a:buFont typeface="Arial" panose="020B0604020202020204" pitchFamily="34" charset="0"/>
                  <a:buChar char="●"/>
                </a:pPr>
                <a:r>
                  <a:rPr lang="en-US" i="1" dirty="0"/>
                  <a:t>λ</a:t>
                </a:r>
                <a:endParaRPr lang="en-US" dirty="0"/>
              </a:p>
              <a:p>
                <a:pPr marL="457200" indent="-298450" algn="just" rtl="1">
                  <a:buFont typeface="Arial" panose="020B0604020202020204" pitchFamily="34" charset="0"/>
                  <a:buChar char="●"/>
                </a:pPr>
                <a:r>
                  <a:rPr lang="en-US" i="1" dirty="0"/>
                  <a:t>f(hz)</a:t>
                </a:r>
                <a:endParaRPr lang="en-US" dirty="0"/>
              </a:p>
              <a:p>
                <a:pPr marL="457200" indent="-298450" algn="just" rtl="1">
                  <a:buFont typeface="Arial" panose="020B0604020202020204" pitchFamily="34" charset="0"/>
                  <a:buChar char="●"/>
                </a:pPr>
                <a:r>
                  <a:rPr lang="en-US" i="1" dirty="0"/>
                  <a:t>1f(s)</a:t>
                </a:r>
                <a:endParaRPr lang="en-US" dirty="0"/>
              </a:p>
              <a:p>
                <a:pPr marL="457200" indent="-298450" algn="just" rtl="1">
                  <a:buFont typeface="Arial" panose="020B0604020202020204" pitchFamily="34" charset="0"/>
                  <a:buChar char="●"/>
                </a:pPr>
                <a:r>
                  <a:rPr lang="en-US" i="1" dirty="0"/>
                  <a:t>1</a:t>
                </a:r>
                <a:endParaRPr lang="en-US" dirty="0"/>
              </a:p>
              <a:p>
                <a:pPr marL="457200" indent="-298450" algn="just" rtl="1">
                  <a:buFont typeface="Arial" panose="020B0604020202020204" pitchFamily="34" charset="0"/>
                  <a:buChar char="●"/>
                </a:pPr>
                <a:r>
                  <a:rPr lang="en-US" i="1" dirty="0"/>
                  <a:t>4.62</a:t>
                </a:r>
                <a:endParaRPr lang="en-US" dirty="0"/>
              </a:p>
              <a:p>
                <a:pPr marL="457200" indent="-298450" algn="just" rtl="1">
                  <a:buFont typeface="Arial" panose="020B0604020202020204" pitchFamily="34" charset="0"/>
                  <a:buChar char="●"/>
                </a:pPr>
                <a:r>
                  <a:rPr lang="en-US" i="1" dirty="0"/>
                  <a:t>19.41</a:t>
                </a:r>
                <a:endParaRPr lang="en-US" dirty="0"/>
              </a:p>
              <a:p>
                <a:pPr marL="457200" indent="-298450" algn="just" rtl="1">
                  <a:buFont typeface="Arial" panose="020B0604020202020204" pitchFamily="34" charset="0"/>
                  <a:buChar char="●"/>
                </a:pPr>
                <a:r>
                  <a:rPr lang="en-US" i="1" dirty="0"/>
                  <a:t>0.051528</a:t>
                </a:r>
                <a:endParaRPr lang="en-US" dirty="0"/>
              </a:p>
              <a:p>
                <a:pPr marL="457200" indent="-298450" algn="just" rtl="1">
                  <a:buFont typeface="Arial" panose="020B0604020202020204" pitchFamily="34" charset="0"/>
                  <a:buChar char="●"/>
                </a:pPr>
                <a:r>
                  <a:rPr lang="en-US" i="1" dirty="0"/>
                  <a:t>2</a:t>
                </a:r>
                <a:endParaRPr lang="en-US" dirty="0"/>
              </a:p>
              <a:p>
                <a:pPr marL="457200" indent="-298450" algn="just" rtl="1">
                  <a:buFont typeface="Arial" panose="020B0604020202020204" pitchFamily="34" charset="0"/>
                  <a:buChar char="●"/>
                </a:pPr>
                <a:r>
                  <a:rPr lang="en-US" i="1" dirty="0"/>
                  <a:t>2.31</a:t>
                </a:r>
                <a:endParaRPr lang="en-US" dirty="0"/>
              </a:p>
              <a:p>
                <a:pPr marL="457200" indent="-298450" algn="just" rtl="1">
                  <a:buFont typeface="Arial" panose="020B0604020202020204" pitchFamily="34" charset="0"/>
                  <a:buChar char="●"/>
                </a:pPr>
                <a:r>
                  <a:rPr lang="en-US" i="1" dirty="0"/>
                  <a:t>38.81</a:t>
                </a:r>
                <a:endParaRPr lang="en-US" dirty="0"/>
              </a:p>
              <a:p>
                <a:pPr marL="457200" indent="-298450" algn="just" rtl="1">
                  <a:buFont typeface="Arial" panose="020B0604020202020204" pitchFamily="34" charset="0"/>
                  <a:buChar char="●"/>
                </a:pPr>
                <a:r>
                  <a:rPr lang="en-US" i="1" dirty="0"/>
                  <a:t>0.025764</a:t>
                </a:r>
                <a:endParaRPr lang="en-US" dirty="0"/>
              </a:p>
              <a:p>
                <a:pPr marL="457200" indent="-298450" algn="just" rtl="1">
                  <a:buFont typeface="Arial" panose="020B0604020202020204" pitchFamily="34" charset="0"/>
                  <a:buChar char="●"/>
                </a:pPr>
                <a:r>
                  <a:rPr lang="en-US" i="1" dirty="0"/>
                  <a:t>3</a:t>
                </a:r>
                <a:endParaRPr lang="en-US" dirty="0"/>
              </a:p>
              <a:p>
                <a:pPr marL="457200" indent="-298450" algn="just" rtl="1">
                  <a:buFont typeface="Arial" panose="020B0604020202020204" pitchFamily="34" charset="0"/>
                  <a:buChar char="●"/>
                </a:pPr>
                <a:r>
                  <a:rPr lang="en-US" i="1" dirty="0"/>
                  <a:t>1.54</a:t>
                </a:r>
                <a:endParaRPr lang="en-US" dirty="0"/>
              </a:p>
              <a:p>
                <a:pPr marL="457200" indent="-298450" algn="just" rtl="1">
                  <a:buFont typeface="Arial" panose="020B0604020202020204" pitchFamily="34" charset="0"/>
                  <a:buChar char="●"/>
                </a:pPr>
                <a:r>
                  <a:rPr lang="en-US" i="1" dirty="0"/>
                  <a:t>58.22</a:t>
                </a:r>
                <a:endParaRPr lang="en-US" dirty="0"/>
              </a:p>
              <a:p>
                <a:pPr marL="457200" indent="-298450" algn="just" rtl="1">
                  <a:buFont typeface="Arial" panose="020B0604020202020204" pitchFamily="34" charset="0"/>
                  <a:buChar char="●"/>
                </a:pPr>
                <a:r>
                  <a:rPr lang="en-US" i="1" dirty="0"/>
                  <a:t>0.017176</a:t>
                </a:r>
                <a:endParaRPr lang="en-US" dirty="0"/>
              </a:p>
              <a:p>
                <a:pPr marL="457200" indent="-298450" algn="just" rtl="1">
                  <a:buFont typeface="Arial" panose="020B0604020202020204" pitchFamily="34" charset="0"/>
                  <a:buChar char="●"/>
                </a:pPr>
                <a:r>
                  <a:rPr lang="en-US" i="1" dirty="0"/>
                  <a:t>4</a:t>
                </a:r>
                <a:endParaRPr lang="en-US" dirty="0"/>
              </a:p>
              <a:p>
                <a:pPr marL="457200" indent="-298450" algn="just" rtl="1">
                  <a:buFont typeface="Arial" panose="020B0604020202020204" pitchFamily="34" charset="0"/>
                  <a:buChar char="●"/>
                </a:pPr>
                <a:r>
                  <a:rPr lang="en-US" i="1" dirty="0"/>
                  <a:t>1.155</a:t>
                </a:r>
                <a:endParaRPr lang="en-US" dirty="0"/>
              </a:p>
              <a:p>
                <a:pPr marL="457200" indent="-298450" algn="just" rtl="1">
                  <a:buFont typeface="Arial" panose="020B0604020202020204" pitchFamily="34" charset="0"/>
                  <a:buChar char="●"/>
                </a:pPr>
                <a:r>
                  <a:rPr lang="en-US" i="1" dirty="0"/>
                  <a:t>77.63</a:t>
                </a:r>
                <a:endParaRPr lang="en-US" dirty="0"/>
              </a:p>
              <a:p>
                <a:pPr marL="457200" indent="-298450" algn="just" rtl="1">
                  <a:buFont typeface="Arial" panose="020B0604020202020204" pitchFamily="34" charset="0"/>
                  <a:buChar char="●"/>
                </a:pPr>
                <a:r>
                  <a:rPr lang="en-US" i="1" dirty="0"/>
                  <a:t>0.012882</a:t>
                </a:r>
                <a:endParaRPr lang="en-US" dirty="0"/>
              </a:p>
              <a:p>
                <a:pPr marL="457200" indent="-298450" algn="just" rtl="1">
                  <a:buFont typeface="Arial" panose="020B0604020202020204" pitchFamily="34" charset="0"/>
                  <a:buChar char="●"/>
                </a:pPr>
                <a:r>
                  <a:rPr lang="en-US" i="1" dirty="0"/>
                  <a:t>5</a:t>
                </a:r>
                <a:endParaRPr lang="en-US" dirty="0"/>
              </a:p>
              <a:p>
                <a:pPr marL="457200" indent="-298450" algn="just" rtl="1">
                  <a:buFont typeface="Arial" panose="020B0604020202020204" pitchFamily="34" charset="0"/>
                  <a:buChar char="●"/>
                </a:pPr>
                <a:r>
                  <a:rPr lang="en-US" i="1" dirty="0"/>
                  <a:t>0.924</a:t>
                </a:r>
                <a:endParaRPr lang="en-US" dirty="0"/>
              </a:p>
              <a:p>
                <a:pPr marL="457200" indent="-298450" algn="just" rtl="1">
                  <a:buFont typeface="Arial" panose="020B0604020202020204" pitchFamily="34" charset="0"/>
                  <a:buChar char="●"/>
                </a:pPr>
                <a:r>
                  <a:rPr lang="en-US" i="1" dirty="0"/>
                  <a:t>97.04</a:t>
                </a:r>
                <a:endParaRPr lang="en-US" dirty="0"/>
              </a:p>
              <a:p>
                <a:pPr marL="457200" indent="-298450" algn="just" rtl="1">
                  <a:buFont typeface="Arial" panose="020B0604020202020204" pitchFamily="34" charset="0"/>
                  <a:buChar char="●"/>
                </a:pPr>
                <a:r>
                  <a:rPr lang="en-US" i="1" dirty="0"/>
                  <a:t>0.010306</a:t>
                </a:r>
                <a:endParaRPr lang="en-US" dirty="0"/>
              </a:p>
              <a:p>
                <a:pPr marL="457200" indent="-298450" algn="just" rtl="1">
                  <a:buFont typeface="Arial" panose="020B0604020202020204" pitchFamily="34" charset="0"/>
                  <a:buChar char="●"/>
                </a:pPr>
                <a:r>
                  <a:rPr lang="en-US" i="1" dirty="0"/>
                  <a:t>6</a:t>
                </a:r>
                <a:endParaRPr lang="en-US" dirty="0"/>
              </a:p>
              <a:p>
                <a:pPr marL="457200" indent="-298450" algn="just" rtl="1">
                  <a:buFont typeface="Arial" panose="020B0604020202020204" pitchFamily="34" charset="0"/>
                  <a:buChar char="●"/>
                </a:pPr>
                <a:r>
                  <a:rPr lang="en-US" i="1" dirty="0"/>
                  <a:t>0.77</a:t>
                </a:r>
                <a:endParaRPr lang="en-US" dirty="0"/>
              </a:p>
              <a:p>
                <a:pPr marL="457200" indent="-298450" algn="just" rtl="1">
                  <a:buFont typeface="Arial" panose="020B0604020202020204" pitchFamily="34" charset="0"/>
                  <a:buChar char="●"/>
                </a:pPr>
                <a:r>
                  <a:rPr lang="en-US" i="1" dirty="0"/>
                  <a:t>116.44</a:t>
                </a:r>
                <a:endParaRPr lang="en-US" dirty="0"/>
              </a:p>
              <a:p>
                <a:pPr marL="457200" indent="-298450" algn="just" rtl="1">
                  <a:buFont typeface="Arial" panose="020B0604020202020204" pitchFamily="34" charset="0"/>
                  <a:buChar char="●"/>
                </a:pPr>
                <a:r>
                  <a:rPr lang="en-US" i="1" dirty="0"/>
                  <a:t>0.008588</a:t>
                </a:r>
                <a:endParaRPr lang="en-US" dirty="0"/>
              </a:p>
              <a:p>
                <a:pPr marL="457200" indent="-298450" algn="just" rtl="1">
                  <a:buFont typeface="Arial" panose="020B0604020202020204" pitchFamily="34" charset="0"/>
                  <a:buChar char="●"/>
                </a:pPr>
                <a:r>
                  <a:rPr lang="en-US" dirty="0"/>
                  <a:t>את הערכים של התדירות רשמנו מתוך מחולל התנודות, את אורכי הגל   חישבנו לפי מספר חצאי גל שהתקבלו ואורך המיתר : =2Ln   כאשר אורך המיתר נתון ושווה ל- L=2.32m .</a:t>
                </a:r>
              </a:p>
              <a:p>
                <a:pPr marL="457200" indent="-298450" algn="just" rtl="1">
                  <a:buFont typeface="Arial" panose="020B0604020202020204" pitchFamily="34" charset="0"/>
                  <a:buChar char="●"/>
                </a:pPr>
                <a:r>
                  <a:rPr lang="en-US" dirty="0"/>
                  <a:t>בהסתמך על הנוסחה של מהירות הגל:</a:t>
                </a:r>
              </a:p>
              <a:p>
                <a:pPr marL="457200" indent="-298450" algn="ctr" rtl="1">
                  <a:buFont typeface="Arial" panose="020B0604020202020204" pitchFamily="34" charset="0"/>
                  <a:buChar char="●"/>
                </a:pPr>
                <a:r>
                  <a:rPr lang="en-US" dirty="0"/>
                  <a:t>v=f</a:t>
                </a:r>
              </a:p>
              <a:p>
                <a:pPr marL="457200" indent="-298450" algn="just" rtl="1">
                  <a:buFont typeface="Arial" panose="020B0604020202020204" pitchFamily="34" charset="0"/>
                  <a:buChar char="●"/>
                </a:pPr>
                <a:r>
                  <a:rPr lang="en-US" dirty="0"/>
                  <a:t>ובצורה אחרת אפשר להגיד ש- :</a:t>
                </a:r>
              </a:p>
              <a:p>
                <a:pPr marL="457200" indent="-298450" algn="ctr" rtl="1">
                  <a:buFont typeface="Arial" panose="020B0604020202020204" pitchFamily="34" charset="0"/>
                  <a:buChar char="●"/>
                </a:pPr>
                <a:r>
                  <a:rPr lang="en-US" dirty="0"/>
                  <a:t>=vf</a:t>
                </a:r>
              </a:p>
              <a:p>
                <a:pPr marL="457200" indent="-298450" algn="just" rtl="1">
                  <a:buFont typeface="Arial" panose="020B0604020202020204" pitchFamily="34" charset="0"/>
                  <a:buChar char="●"/>
                </a:pPr>
                <a:r>
                  <a:rPr lang="en-US" dirty="0"/>
                  <a:t>מכאן, ניתן לצייר גרף של אורך הגל   כפונקציה של 1f  כדי לקבל קוו ישר ששיפועו מהוו את הערך של מהירות הגל הקבועה במיתר הנתון שלנו.</a:t>
                </a:r>
              </a:p>
              <a:p>
                <a:pPr marL="457200" indent="-298450" algn="just" rtl="1">
                  <a:buFont typeface="Arial" panose="020B0604020202020204" pitchFamily="34" charset="0"/>
                  <a:buChar char="●"/>
                </a:pPr>
                <a:r>
                  <a:rPr lang="en-US" dirty="0"/>
                  <a:t>הגרף שהתקבל מהתוצאות:</a:t>
                </a:r>
              </a:p>
              <a:p>
                <a:pPr marL="457200" indent="-298450" algn="just" rtl="1">
                  <a:buFont typeface="Arial" panose="020B0604020202020204" pitchFamily="34" charset="0"/>
                  <a:buChar char="●"/>
                </a:pPr>
                <a:r>
                  <a:rPr lang="en-US" dirty="0"/>
                  <a:t> משוואת הקו בגרף היא:</a:t>
                </a:r>
              </a:p>
              <a:p>
                <a:pPr marL="457200" indent="-298450" algn="ctr" rtl="1">
                  <a:buFont typeface="Arial" panose="020B0604020202020204" pitchFamily="34" charset="0"/>
                  <a:buChar char="●"/>
                </a:pPr>
                <a:r>
                  <a:rPr lang="en-US" dirty="0"/>
                  <a:t>y=89.661x-2E-15</a:t>
                </a:r>
              </a:p>
              <a:p>
                <a:pPr marL="457200" indent="-298450" algn="ctr" rtl="1">
                  <a:buFont typeface="Arial" panose="020B0604020202020204" pitchFamily="34" charset="0"/>
                  <a:buChar char="●"/>
                </a:pPr>
                <a:r>
                  <a:rPr lang="en-US" dirty="0"/>
                  <a:t>R2=1</a:t>
                </a:r>
              </a:p>
              <a:p>
                <a:pPr marL="457200" indent="-298450" algn="just" rtl="1">
                  <a:buFont typeface="Arial" panose="020B0604020202020204" pitchFamily="34" charset="0"/>
                  <a:buChar char="●"/>
                </a:pPr>
                <a:r>
                  <a:rPr lang="en-US" dirty="0"/>
                  <a:t>את השיפוע שהוא המהירות של הגל הנוצר, יש להשוות עם מהירות תיאורטית שאפשר היה לחשב מתוך התכונות של המיתר: צפיפות אורכית וכוח המתיחות בו. כך שמחשבים את מהירות הגל לפי הנוסחה :</a:t>
                </a:r>
              </a:p>
              <a:p>
                <a:pPr marL="457200" indent="-298450" algn="ctr" rtl="1">
                  <a:buFont typeface="Arial" panose="020B0604020202020204" pitchFamily="34" charset="0"/>
                  <a:buChar char="●"/>
                </a:pPr>
                <a:r>
                  <a:rPr lang="en-US" dirty="0"/>
                  <a:t>v=Te</a:t>
                </a:r>
              </a:p>
              <a:p>
                <a:pPr marL="457200" indent="-298450" algn="just" rtl="1">
                  <a:buFont typeface="Arial" panose="020B0604020202020204" pitchFamily="34" charset="0"/>
                  <a:buChar char="●"/>
                </a:pPr>
                <a:r>
                  <a:rPr lang="en-US" dirty="0"/>
                  <a:t>הנתונים שיש לנו לגבי המיתר מוצגים בטבלה הבאה:</a:t>
                </a:r>
              </a:p>
              <a:p>
                <a:pPr marL="457200" indent="-298450" algn="just" rtl="1">
                  <a:buFont typeface="Arial" panose="020B0604020202020204" pitchFamily="34" charset="0"/>
                  <a:buChar char="●"/>
                </a:pPr>
                <a:r>
                  <a:rPr lang="en-US" i="1" dirty="0"/>
                  <a:t>מסה (</a:t>
                </a:r>
                <a:r>
                  <a:rPr lang="en-US" dirty="0"/>
                  <a:t>kg</a:t>
                </a:r>
                <a:r>
                  <a:rPr lang="en-US" i="1" dirty="0"/>
                  <a:t>)</a:t>
                </a:r>
                <a:endParaRPr lang="en-US" dirty="0"/>
              </a:p>
              <a:p>
                <a:pPr marL="457200" indent="-298450" algn="just" rtl="1">
                  <a:buFont typeface="Arial" panose="020B0604020202020204" pitchFamily="34" charset="0"/>
                  <a:buChar char="●"/>
                </a:pPr>
                <a:r>
                  <a:rPr lang="en-US" dirty="0"/>
                  <a:t>0.00192</a:t>
                </a:r>
              </a:p>
              <a:p>
                <a:pPr marL="457200" indent="-298450" algn="just" rtl="1">
                  <a:buFont typeface="Arial" panose="020B0604020202020204" pitchFamily="34" charset="0"/>
                  <a:buChar char="●"/>
                </a:pPr>
                <a:r>
                  <a:rPr lang="en-US" i="1" dirty="0"/>
                  <a:t>אורך החוט(l(m</a:t>
                </a:r>
                <a:endParaRPr lang="en-US" dirty="0"/>
              </a:p>
              <a:p>
                <a:pPr marL="457200" indent="-298450" algn="just" rtl="1">
                  <a:buFont typeface="Arial" panose="020B0604020202020204" pitchFamily="34" charset="0"/>
                  <a:buChar char="●"/>
                </a:pPr>
                <a:r>
                  <a:rPr lang="en-US" dirty="0"/>
                  <a:t>5</a:t>
                </a:r>
              </a:p>
              <a:p>
                <a:pPr marL="457200" indent="-298450" algn="just" rtl="1">
                  <a:buFont typeface="Arial" panose="020B0604020202020204" pitchFamily="34" charset="0"/>
                  <a:buChar char="●"/>
                </a:pPr>
                <a:r>
                  <a:rPr lang="en-US" i="1" dirty="0"/>
                  <a:t>צפיפות אורכית</a:t>
                </a:r>
                <a:endParaRPr lang="en-US" dirty="0"/>
              </a:p>
              <a:p>
                <a:pPr marL="457200" indent="-298450" algn="just" rtl="1">
                  <a:buFont typeface="Arial" panose="020B0604020202020204" pitchFamily="34" charset="0"/>
                  <a:buChar char="●"/>
                </a:pPr>
                <a:r>
                  <a:rPr lang="en-US" i="1" dirty="0"/>
                  <a:t>=ml(kgm)</a:t>
                </a:r>
                <a:endParaRPr lang="en-US" dirty="0"/>
              </a:p>
              <a:p>
                <a:pPr marL="457200" indent="-298450" algn="just" rtl="1">
                  <a:buFont typeface="Arial" panose="020B0604020202020204" pitchFamily="34" charset="0"/>
                  <a:buChar char="●"/>
                </a:pPr>
                <a:r>
                  <a:rPr lang="en-US" dirty="0"/>
                  <a:t>0.000384</a:t>
                </a:r>
              </a:p>
              <a:p>
                <a:pPr marL="457200" indent="-298450" algn="just" rtl="1">
                  <a:buFont typeface="Arial" panose="020B0604020202020204" pitchFamily="34" charset="0"/>
                  <a:buChar char="●"/>
                </a:pPr>
                <a:r>
                  <a:rPr lang="en-US" i="1" dirty="0"/>
                  <a:t>משקולת (</a:t>
                </a:r>
                <a:r>
                  <a:rPr lang="en-US" dirty="0"/>
                  <a:t>kg</a:t>
                </a:r>
                <a:r>
                  <a:rPr lang="en-US" i="1" dirty="0"/>
                  <a:t>)</a:t>
                </a:r>
                <a:endParaRPr lang="en-US" dirty="0"/>
              </a:p>
              <a:p>
                <a:pPr marL="457200" indent="-298450" algn="just" rtl="1">
                  <a:buFont typeface="Arial" panose="020B0604020202020204" pitchFamily="34" charset="0"/>
                  <a:buChar char="●"/>
                </a:pPr>
                <a:r>
                  <a:rPr lang="en-US" dirty="0"/>
                  <a:t>0.315</a:t>
                </a:r>
              </a:p>
              <a:p>
                <a:pPr marL="457200" indent="-298450" algn="just" rtl="1">
                  <a:buFont typeface="Arial" panose="020B0604020202020204" pitchFamily="34" charset="0"/>
                  <a:buChar char="●"/>
                </a:pPr>
                <a:r>
                  <a:rPr lang="en-US" i="1" dirty="0"/>
                  <a:t>מתיחות (</a:t>
                </a:r>
                <a:r>
                  <a:rPr lang="en-US" dirty="0"/>
                  <a:t>N</a:t>
                </a:r>
                <a:r>
                  <a:rPr lang="en-US" i="1" dirty="0"/>
                  <a:t>)</a:t>
                </a:r>
                <a:endParaRPr lang="en-US" dirty="0"/>
              </a:p>
              <a:p>
                <a:pPr marL="457200" indent="-298450" algn="just" rtl="1">
                  <a:buFont typeface="Arial" panose="020B0604020202020204" pitchFamily="34" charset="0"/>
                  <a:buChar char="●"/>
                </a:pPr>
                <a:r>
                  <a:rPr lang="en-US" i="1" dirty="0"/>
                  <a:t> Te=0.3159.8</a:t>
                </a:r>
                <a:endParaRPr lang="en-US" dirty="0"/>
              </a:p>
              <a:p>
                <a:pPr marL="457200" indent="-298450" algn="just" rtl="1">
                  <a:buFont typeface="Arial" panose="020B0604020202020204" pitchFamily="34" charset="0"/>
                  <a:buChar char="●"/>
                </a:pPr>
                <a:r>
                  <a:rPr lang="en-US" dirty="0"/>
                  <a:t>3.087</a:t>
                </a:r>
              </a:p>
              <a:p>
                <a:pPr marL="457200" indent="-298450" algn="just" rtl="1">
                  <a:buFont typeface="Arial" panose="020B0604020202020204" pitchFamily="34" charset="0"/>
                  <a:buChar char="●"/>
                </a:pPr>
                <a:r>
                  <a:rPr lang="en-US" i="1" dirty="0"/>
                  <a:t>אורך המיתר (</a:t>
                </a:r>
                <a:r>
                  <a:rPr lang="en-US" dirty="0"/>
                  <a:t>m</a:t>
                </a:r>
                <a:r>
                  <a:rPr lang="en-US" i="1" dirty="0"/>
                  <a:t>)</a:t>
                </a:r>
                <a:endParaRPr lang="en-US" dirty="0"/>
              </a:p>
              <a:p>
                <a:pPr marL="457200" indent="-298450" algn="just" rtl="1">
                  <a:buFont typeface="Arial" panose="020B0604020202020204" pitchFamily="34" charset="0"/>
                  <a:buChar char="●"/>
                </a:pPr>
                <a:r>
                  <a:rPr lang="en-US" dirty="0"/>
                  <a:t>2.31</a:t>
                </a:r>
              </a:p>
              <a:p>
                <a:pPr marL="457200" indent="-298450" algn="just" rtl="1">
                  <a:buFont typeface="Arial" panose="020B0604020202020204" pitchFamily="34" charset="0"/>
                  <a:buChar char="●"/>
                </a:pPr>
                <a:r>
                  <a:rPr lang="en-US" dirty="0"/>
                  <a:t> </a:t>
                </a:r>
              </a:p>
              <a:p>
                <a:pPr marL="457200" indent="-298450" algn="just" rtl="1">
                  <a:buFont typeface="Arial" panose="020B0604020202020204" pitchFamily="34" charset="0"/>
                  <a:buChar char="●"/>
                </a:pPr>
                <a:r>
                  <a:rPr lang="en-US" dirty="0"/>
                  <a:t> מתוך חישוב תיאורטי של מהירות הגל במיתר הנתון יוצא ש : v=89.7(ms)  והוא קרוב מאוד לערך שקיבלנו מתוך הגרף 89.66(ms).</a:t>
                </a:r>
              </a:p>
              <a:p>
                <a:pPr marL="457200" indent="-298450" algn="r" rtl="1">
                  <a:buFont typeface="Arial" panose="020B0604020202020204" pitchFamily="34" charset="0"/>
                  <a:buChar char="●"/>
                </a:pPr>
                <a:br>
                  <a:rPr lang="en-US" dirty="0"/>
                </a:br>
                <a:endParaRPr lang="en-US" dirty="0"/>
              </a:p>
              <a:p>
                <a:pPr marL="0" lvl="0" indent="0" algn="l" rtl="0">
                  <a:spcBef>
                    <a:spcPts val="0"/>
                  </a:spcBef>
                  <a:spcAft>
                    <a:spcPts val="0"/>
                  </a:spcAft>
                  <a:buNone/>
                </a:pPr>
                <a:endParaRPr dirty="0"/>
              </a:p>
            </p:txBody>
          </p:sp>
        </mc:Choice>
        <mc:Fallback xmlns="">
          <p:sp>
            <p:nvSpPr>
              <p:cNvPr id="1471" name="Google Shape;1471;g639a466128134c8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lgn="just" rtl="1">
                  <a:buFont typeface="Arial" panose="020B0604020202020204" pitchFamily="34" charset="0"/>
                  <a:buChar char="●"/>
                </a:pPr>
                <a:r>
                  <a:rPr lang="en-US"/>
                  <a:t>עברנו דרך מספר שלבים. בהתחלה למדנו את מושג והגדרת הגל בצורה כללית, מה טבעו ומה התכונות שלו, ולאחר מכן ביצענו ניסוי היכרות עם התופעה של התאבכות גלים: ניסוי של גל חד ממדי עומד.</a:t>
                </a:r>
              </a:p>
              <a:p>
                <a:pPr marL="457200" indent="-298450" algn="just" rtl="1">
                  <a:buFont typeface="Arial" panose="020B0604020202020204" pitchFamily="34" charset="0"/>
                  <a:buChar char="●"/>
                </a:pPr>
                <a:r>
                  <a:rPr lang="en-US"/>
                  <a:t>ישנה תופעה בגלים שנקראת גלים עומדים, בניסוי זה ניתן היה לאשר את נוסחת הגלים :</a:t>
                </a:r>
              </a:p>
              <a:p>
                <a:pPr marL="457200" indent="-298450" algn="ctr" rtl="1">
                  <a:buFont typeface="Arial" panose="020B0604020202020204" pitchFamily="34" charset="0"/>
                  <a:buChar char="●"/>
                </a:pPr>
                <a:r>
                  <a:rPr lang="en-US"/>
                  <a:t>v=</a:t>
                </a:r>
                <a:r>
                  <a:rPr lang="el-GR" sz="1100" b="0" i="0">
                    <a:solidFill>
                      <a:schemeClr val="tx1"/>
                    </a:solidFill>
                    <a:effectLst/>
                    <a:latin typeface="Source Sans Pro" panose="020B0503030403020204" pitchFamily="34" charset="0"/>
                  </a:rPr>
                  <a:t>λ</a:t>
                </a:r>
                <a:r>
                  <a:rPr lang="en-US"/>
                  <a:t>f</a:t>
                </a:r>
              </a:p>
              <a:p>
                <a:pPr marL="457200" indent="-298450" algn="just" rtl="1">
                  <a:buFont typeface="Arial" panose="020B0604020202020204" pitchFamily="34" charset="0"/>
                  <a:buChar char="●"/>
                </a:pPr>
                <a:r>
                  <a:rPr lang="en-US"/>
                  <a:t>מהירות הגל בתווך (החומר ממנו בנוי המיתר שלנו) תהיה שווה לאורך הגל כפול התדר.</a:t>
                </a:r>
              </a:p>
              <a:p>
                <a:pPr marL="457200" marR="0" lvl="0" indent="-298450" algn="just"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a:t>בתנאי שמתקיים   </a:t>
                </a:r>
                <a:r>
                  <a:rPr lang="ar-LB" sz="1100" b="0" i="0" u="none" strike="noStrike">
                    <a:solidFill>
                      <a:srgbClr val="000000"/>
                    </a:solidFill>
                    <a:effectLst/>
                    <a:latin typeface="Cambria Math" panose="02040503050406030204" pitchFamily="18" charset="0"/>
                    <a:cs typeface="Cardo" panose="02020600000000000000" pitchFamily="18" charset="-79"/>
                  </a:rPr>
                  <a:t>𝑙=𝑛</a:t>
                </a:r>
                <a:r>
                  <a:rPr lang="el-GR" sz="1100" i="0" dirty="0">
                    <a:solidFill>
                      <a:schemeClr val="tx1"/>
                    </a:solidFill>
                    <a:latin typeface="Source Sans Pro" panose="020B0503030403020204" pitchFamily="34" charset="0"/>
                    <a:cs typeface="David" panose="020E0502060401010101" pitchFamily="34" charset="-79"/>
                  </a:rPr>
                  <a:t> "λ</a:t>
                </a:r>
                <a:r>
                  <a:rPr lang="el-GR" sz="1100" i="0" dirty="0">
                    <a:solidFill>
                      <a:schemeClr val="tx1"/>
                    </a:solidFill>
                    <a:latin typeface="Cambria Math" panose="02040503050406030204" pitchFamily="18" charset="0"/>
                    <a:cs typeface="David" panose="020E0502060401010101" pitchFamily="34" charset="-79"/>
                  </a:rPr>
                  <a:t>" </a:t>
                </a:r>
                <a:r>
                  <a:rPr lang="ar-LB" sz="1100" b="0" i="0" u="none" strike="noStrike">
                    <a:solidFill>
                      <a:srgbClr val="000000"/>
                    </a:solidFill>
                    <a:effectLst/>
                    <a:latin typeface="Cambria Math" panose="02040503050406030204" pitchFamily="18" charset="0"/>
                    <a:cs typeface="David" panose="020E0502060401010101" pitchFamily="34" charset="-79"/>
                  </a:rPr>
                  <a:t>/</a:t>
                </a:r>
                <a:r>
                  <a:rPr lang="ar-LB" sz="1100" b="0" i="0" u="none" strike="noStrike">
                    <a:solidFill>
                      <a:srgbClr val="000000"/>
                    </a:solidFill>
                    <a:effectLst/>
                    <a:latin typeface="Cambria Math" panose="02040503050406030204" pitchFamily="18" charset="0"/>
                    <a:cs typeface="Cardo" panose="02020600000000000000" pitchFamily="18" charset="-79"/>
                  </a:rPr>
                  <a:t>2</a:t>
                </a:r>
                <a:r>
                  <a:rPr lang="en-US"/>
                  <a:t>נקבל גלים עומדים.</a:t>
                </a:r>
              </a:p>
              <a:p>
                <a:pPr marL="457200" indent="-298450" algn="r" rtl="1">
                  <a:buFont typeface="Arial" panose="020B0604020202020204" pitchFamily="34" charset="0"/>
                  <a:buChar char="●"/>
                </a:pPr>
                <a:br>
                  <a:rPr lang="en-US"/>
                </a:br>
                <a:endParaRPr lang="en-US"/>
              </a:p>
              <a:p>
                <a:pPr marL="457200" indent="-298450" algn="just" rtl="1">
                  <a:buFont typeface="Arial" panose="020B0604020202020204" pitchFamily="34" charset="0"/>
                  <a:buChar char="●"/>
                </a:pPr>
                <a:r>
                  <a:rPr lang="en-US"/>
                  <a:t>כדי לדעת באילו אורכי גל נקבל גל עומד, נשא את השאלה, איזה אורך גל אנו יכולים לצייר במיתר הנתון, כך שהקצוות הקבועים של המיתר מהווים צמתים/נודות.</a:t>
                </a:r>
              </a:p>
              <a:p>
                <a:pPr marL="457200" indent="-298450" algn="just" rtl="1">
                  <a:buFont typeface="Arial" panose="020B0604020202020204" pitchFamily="34" charset="0"/>
                  <a:buChar char="●"/>
                </a:pPr>
                <a:r>
                  <a:rPr lang="en-US"/>
                  <a:t>התשובות יהיו:</a:t>
                </a:r>
              </a:p>
              <a:p>
                <a:pPr marL="457200" indent="-298450" algn="r" rtl="1">
                  <a:buFont typeface="Arial" panose="020B0604020202020204" pitchFamily="34" charset="0"/>
                  <a:buChar char="●"/>
                </a:pPr>
                <a:br>
                  <a:rPr lang="en-US"/>
                </a:br>
                <a:br>
                  <a:rPr lang="en-US"/>
                </a:br>
                <a:endParaRPr lang="en-US"/>
              </a:p>
              <a:p>
                <a:pPr marL="457200" indent="-298450" algn="just" rtl="1">
                  <a:buFont typeface="Arial" panose="020B0604020202020204" pitchFamily="34" charset="0"/>
                  <a:buChar char="●"/>
                </a:pPr>
                <a:r>
                  <a:rPr lang="en-US"/>
                  <a:t>תוצאות הניסוי:</a:t>
                </a:r>
              </a:p>
              <a:p>
                <a:pPr marL="457200" indent="-298450" algn="just" rtl="1">
                  <a:buFont typeface="Arial" panose="020B0604020202020204" pitchFamily="34" charset="0"/>
                  <a:buChar char="●"/>
                </a:pPr>
                <a:r>
                  <a:rPr lang="en-US"/>
                  <a:t>ברגע שקיבלנו את האמפליטודה הגדולה ביותר, בכל תדירות אשר הראתה לנו גלים עומדים, רשמנו אותה ובטבלה הבאה חישבנו את אורך הגל  הנוצר וגם את 1f :</a:t>
                </a:r>
              </a:p>
              <a:p>
                <a:pPr marL="457200" indent="-298450" algn="just" rtl="1">
                  <a:buFont typeface="Arial" panose="020B0604020202020204" pitchFamily="34" charset="0"/>
                  <a:buChar char="●"/>
                </a:pPr>
                <a:r>
                  <a:rPr lang="en-US" i="1"/>
                  <a:t>n</a:t>
                </a:r>
                <a:endParaRPr lang="en-US"/>
              </a:p>
              <a:p>
                <a:pPr marL="457200" indent="-298450" algn="just" rtl="1">
                  <a:buFont typeface="Arial" panose="020B0604020202020204" pitchFamily="34" charset="0"/>
                  <a:buChar char="●"/>
                </a:pPr>
                <a:r>
                  <a:rPr lang="en-US" i="1"/>
                  <a:t>λ</a:t>
                </a:r>
                <a:endParaRPr lang="en-US"/>
              </a:p>
              <a:p>
                <a:pPr marL="457200" indent="-298450" algn="just" rtl="1">
                  <a:buFont typeface="Arial" panose="020B0604020202020204" pitchFamily="34" charset="0"/>
                  <a:buChar char="●"/>
                </a:pPr>
                <a:r>
                  <a:rPr lang="en-US" i="1"/>
                  <a:t>f(hz)</a:t>
                </a:r>
                <a:endParaRPr lang="en-US"/>
              </a:p>
              <a:p>
                <a:pPr marL="457200" indent="-298450" algn="just" rtl="1">
                  <a:buFont typeface="Arial" panose="020B0604020202020204" pitchFamily="34" charset="0"/>
                  <a:buChar char="●"/>
                </a:pPr>
                <a:r>
                  <a:rPr lang="en-US" i="1"/>
                  <a:t>1f(s)</a:t>
                </a:r>
                <a:endParaRPr lang="en-US"/>
              </a:p>
              <a:p>
                <a:pPr marL="457200" indent="-298450" algn="just" rtl="1">
                  <a:buFont typeface="Arial" panose="020B0604020202020204" pitchFamily="34" charset="0"/>
                  <a:buChar char="●"/>
                </a:pPr>
                <a:r>
                  <a:rPr lang="en-US" i="1"/>
                  <a:t>1</a:t>
                </a:r>
                <a:endParaRPr lang="en-US"/>
              </a:p>
              <a:p>
                <a:pPr marL="457200" indent="-298450" algn="just" rtl="1">
                  <a:buFont typeface="Arial" panose="020B0604020202020204" pitchFamily="34" charset="0"/>
                  <a:buChar char="●"/>
                </a:pPr>
                <a:r>
                  <a:rPr lang="en-US" i="1"/>
                  <a:t>4.62</a:t>
                </a:r>
                <a:endParaRPr lang="en-US"/>
              </a:p>
              <a:p>
                <a:pPr marL="457200" indent="-298450" algn="just" rtl="1">
                  <a:buFont typeface="Arial" panose="020B0604020202020204" pitchFamily="34" charset="0"/>
                  <a:buChar char="●"/>
                </a:pPr>
                <a:r>
                  <a:rPr lang="en-US" i="1"/>
                  <a:t>19.41</a:t>
                </a:r>
                <a:endParaRPr lang="en-US"/>
              </a:p>
              <a:p>
                <a:pPr marL="457200" indent="-298450" algn="just" rtl="1">
                  <a:buFont typeface="Arial" panose="020B0604020202020204" pitchFamily="34" charset="0"/>
                  <a:buChar char="●"/>
                </a:pPr>
                <a:r>
                  <a:rPr lang="en-US" i="1"/>
                  <a:t>0.051528</a:t>
                </a:r>
                <a:endParaRPr lang="en-US"/>
              </a:p>
              <a:p>
                <a:pPr marL="457200" indent="-298450" algn="just" rtl="1">
                  <a:buFont typeface="Arial" panose="020B0604020202020204" pitchFamily="34" charset="0"/>
                  <a:buChar char="●"/>
                </a:pPr>
                <a:r>
                  <a:rPr lang="en-US" i="1"/>
                  <a:t>2</a:t>
                </a:r>
                <a:endParaRPr lang="en-US"/>
              </a:p>
              <a:p>
                <a:pPr marL="457200" indent="-298450" algn="just" rtl="1">
                  <a:buFont typeface="Arial" panose="020B0604020202020204" pitchFamily="34" charset="0"/>
                  <a:buChar char="●"/>
                </a:pPr>
                <a:r>
                  <a:rPr lang="en-US" i="1"/>
                  <a:t>2.31</a:t>
                </a:r>
                <a:endParaRPr lang="en-US"/>
              </a:p>
              <a:p>
                <a:pPr marL="457200" indent="-298450" algn="just" rtl="1">
                  <a:buFont typeface="Arial" panose="020B0604020202020204" pitchFamily="34" charset="0"/>
                  <a:buChar char="●"/>
                </a:pPr>
                <a:r>
                  <a:rPr lang="en-US" i="1"/>
                  <a:t>38.81</a:t>
                </a:r>
                <a:endParaRPr lang="en-US"/>
              </a:p>
              <a:p>
                <a:pPr marL="457200" indent="-298450" algn="just" rtl="1">
                  <a:buFont typeface="Arial" panose="020B0604020202020204" pitchFamily="34" charset="0"/>
                  <a:buChar char="●"/>
                </a:pPr>
                <a:r>
                  <a:rPr lang="en-US" i="1"/>
                  <a:t>0.025764</a:t>
                </a:r>
                <a:endParaRPr lang="en-US"/>
              </a:p>
              <a:p>
                <a:pPr marL="457200" indent="-298450" algn="just" rtl="1">
                  <a:buFont typeface="Arial" panose="020B0604020202020204" pitchFamily="34" charset="0"/>
                  <a:buChar char="●"/>
                </a:pPr>
                <a:r>
                  <a:rPr lang="en-US" i="1"/>
                  <a:t>3</a:t>
                </a:r>
                <a:endParaRPr lang="en-US"/>
              </a:p>
              <a:p>
                <a:pPr marL="457200" indent="-298450" algn="just" rtl="1">
                  <a:buFont typeface="Arial" panose="020B0604020202020204" pitchFamily="34" charset="0"/>
                  <a:buChar char="●"/>
                </a:pPr>
                <a:r>
                  <a:rPr lang="en-US" i="1"/>
                  <a:t>1.54</a:t>
                </a:r>
                <a:endParaRPr lang="en-US"/>
              </a:p>
              <a:p>
                <a:pPr marL="457200" indent="-298450" algn="just" rtl="1">
                  <a:buFont typeface="Arial" panose="020B0604020202020204" pitchFamily="34" charset="0"/>
                  <a:buChar char="●"/>
                </a:pPr>
                <a:r>
                  <a:rPr lang="en-US" i="1"/>
                  <a:t>58.22</a:t>
                </a:r>
                <a:endParaRPr lang="en-US"/>
              </a:p>
              <a:p>
                <a:pPr marL="457200" indent="-298450" algn="just" rtl="1">
                  <a:buFont typeface="Arial" panose="020B0604020202020204" pitchFamily="34" charset="0"/>
                  <a:buChar char="●"/>
                </a:pPr>
                <a:r>
                  <a:rPr lang="en-US" i="1"/>
                  <a:t>0.017176</a:t>
                </a:r>
                <a:endParaRPr lang="en-US"/>
              </a:p>
              <a:p>
                <a:pPr marL="457200" indent="-298450" algn="just" rtl="1">
                  <a:buFont typeface="Arial" panose="020B0604020202020204" pitchFamily="34" charset="0"/>
                  <a:buChar char="●"/>
                </a:pPr>
                <a:r>
                  <a:rPr lang="en-US" i="1"/>
                  <a:t>4</a:t>
                </a:r>
                <a:endParaRPr lang="en-US"/>
              </a:p>
              <a:p>
                <a:pPr marL="457200" indent="-298450" algn="just" rtl="1">
                  <a:buFont typeface="Arial" panose="020B0604020202020204" pitchFamily="34" charset="0"/>
                  <a:buChar char="●"/>
                </a:pPr>
                <a:r>
                  <a:rPr lang="en-US" i="1"/>
                  <a:t>1.155</a:t>
                </a:r>
                <a:endParaRPr lang="en-US"/>
              </a:p>
              <a:p>
                <a:pPr marL="457200" indent="-298450" algn="just" rtl="1">
                  <a:buFont typeface="Arial" panose="020B0604020202020204" pitchFamily="34" charset="0"/>
                  <a:buChar char="●"/>
                </a:pPr>
                <a:r>
                  <a:rPr lang="en-US" i="1"/>
                  <a:t>77.63</a:t>
                </a:r>
                <a:endParaRPr lang="en-US"/>
              </a:p>
              <a:p>
                <a:pPr marL="457200" indent="-298450" algn="just" rtl="1">
                  <a:buFont typeface="Arial" panose="020B0604020202020204" pitchFamily="34" charset="0"/>
                  <a:buChar char="●"/>
                </a:pPr>
                <a:r>
                  <a:rPr lang="en-US" i="1"/>
                  <a:t>0.012882</a:t>
                </a:r>
                <a:endParaRPr lang="en-US"/>
              </a:p>
              <a:p>
                <a:pPr marL="457200" indent="-298450" algn="just" rtl="1">
                  <a:buFont typeface="Arial" panose="020B0604020202020204" pitchFamily="34" charset="0"/>
                  <a:buChar char="●"/>
                </a:pPr>
                <a:r>
                  <a:rPr lang="en-US" i="1"/>
                  <a:t>5</a:t>
                </a:r>
                <a:endParaRPr lang="en-US"/>
              </a:p>
              <a:p>
                <a:pPr marL="457200" indent="-298450" algn="just" rtl="1">
                  <a:buFont typeface="Arial" panose="020B0604020202020204" pitchFamily="34" charset="0"/>
                  <a:buChar char="●"/>
                </a:pPr>
                <a:r>
                  <a:rPr lang="en-US" i="1"/>
                  <a:t>0.924</a:t>
                </a:r>
                <a:endParaRPr lang="en-US"/>
              </a:p>
              <a:p>
                <a:pPr marL="457200" indent="-298450" algn="just" rtl="1">
                  <a:buFont typeface="Arial" panose="020B0604020202020204" pitchFamily="34" charset="0"/>
                  <a:buChar char="●"/>
                </a:pPr>
                <a:r>
                  <a:rPr lang="en-US" i="1"/>
                  <a:t>97.04</a:t>
                </a:r>
                <a:endParaRPr lang="en-US"/>
              </a:p>
              <a:p>
                <a:pPr marL="457200" indent="-298450" algn="just" rtl="1">
                  <a:buFont typeface="Arial" panose="020B0604020202020204" pitchFamily="34" charset="0"/>
                  <a:buChar char="●"/>
                </a:pPr>
                <a:r>
                  <a:rPr lang="en-US" i="1"/>
                  <a:t>0.010306</a:t>
                </a:r>
                <a:endParaRPr lang="en-US"/>
              </a:p>
              <a:p>
                <a:pPr marL="457200" indent="-298450" algn="just" rtl="1">
                  <a:buFont typeface="Arial" panose="020B0604020202020204" pitchFamily="34" charset="0"/>
                  <a:buChar char="●"/>
                </a:pPr>
                <a:r>
                  <a:rPr lang="en-US" i="1"/>
                  <a:t>6</a:t>
                </a:r>
                <a:endParaRPr lang="en-US"/>
              </a:p>
              <a:p>
                <a:pPr marL="457200" indent="-298450" algn="just" rtl="1">
                  <a:buFont typeface="Arial" panose="020B0604020202020204" pitchFamily="34" charset="0"/>
                  <a:buChar char="●"/>
                </a:pPr>
                <a:r>
                  <a:rPr lang="en-US" i="1"/>
                  <a:t>0.77</a:t>
                </a:r>
                <a:endParaRPr lang="en-US"/>
              </a:p>
              <a:p>
                <a:pPr marL="457200" indent="-298450" algn="just" rtl="1">
                  <a:buFont typeface="Arial" panose="020B0604020202020204" pitchFamily="34" charset="0"/>
                  <a:buChar char="●"/>
                </a:pPr>
                <a:r>
                  <a:rPr lang="en-US" i="1"/>
                  <a:t>116.44</a:t>
                </a:r>
                <a:endParaRPr lang="en-US"/>
              </a:p>
              <a:p>
                <a:pPr marL="457200" indent="-298450" algn="just" rtl="1">
                  <a:buFont typeface="Arial" panose="020B0604020202020204" pitchFamily="34" charset="0"/>
                  <a:buChar char="●"/>
                </a:pPr>
                <a:r>
                  <a:rPr lang="en-US" i="1"/>
                  <a:t>0.008588</a:t>
                </a:r>
                <a:endParaRPr lang="en-US"/>
              </a:p>
              <a:p>
                <a:pPr marL="457200" indent="-298450" algn="just" rtl="1">
                  <a:buFont typeface="Arial" panose="020B0604020202020204" pitchFamily="34" charset="0"/>
                  <a:buChar char="●"/>
                </a:pPr>
                <a:r>
                  <a:rPr lang="en-US"/>
                  <a:t>את הערכים של התדירות רשמנו מתוך מחולל התנודות, את אורכי הגל   חישבנו לפי מספר חצאי גל שהתקבלו ואורך המיתר : =2Ln   כאשר אורך המיתר נתון ושווה ל- L=2.32m .</a:t>
                </a:r>
              </a:p>
              <a:p>
                <a:pPr marL="457200" indent="-298450" algn="just" rtl="1">
                  <a:buFont typeface="Arial" panose="020B0604020202020204" pitchFamily="34" charset="0"/>
                  <a:buChar char="●"/>
                </a:pPr>
                <a:r>
                  <a:rPr lang="en-US"/>
                  <a:t>בהסתמך על הנוסחה של מהירות הגל:</a:t>
                </a:r>
              </a:p>
              <a:p>
                <a:pPr marL="457200" indent="-298450" algn="ctr" rtl="1">
                  <a:buFont typeface="Arial" panose="020B0604020202020204" pitchFamily="34" charset="0"/>
                  <a:buChar char="●"/>
                </a:pPr>
                <a:r>
                  <a:rPr lang="en-US"/>
                  <a:t>v=f</a:t>
                </a:r>
              </a:p>
              <a:p>
                <a:pPr marL="457200" indent="-298450" algn="just" rtl="1">
                  <a:buFont typeface="Arial" panose="020B0604020202020204" pitchFamily="34" charset="0"/>
                  <a:buChar char="●"/>
                </a:pPr>
                <a:r>
                  <a:rPr lang="en-US"/>
                  <a:t>ובצורה אחרת אפשר להגיד ש- :</a:t>
                </a:r>
              </a:p>
              <a:p>
                <a:pPr marL="457200" indent="-298450" algn="ctr" rtl="1">
                  <a:buFont typeface="Arial" panose="020B0604020202020204" pitchFamily="34" charset="0"/>
                  <a:buChar char="●"/>
                </a:pPr>
                <a:r>
                  <a:rPr lang="en-US"/>
                  <a:t>=vf</a:t>
                </a:r>
              </a:p>
              <a:p>
                <a:pPr marL="457200" indent="-298450" algn="just" rtl="1">
                  <a:buFont typeface="Arial" panose="020B0604020202020204" pitchFamily="34" charset="0"/>
                  <a:buChar char="●"/>
                </a:pPr>
                <a:r>
                  <a:rPr lang="en-US"/>
                  <a:t>מכאן, ניתן לצייר גרף של אורך הגל   כפונקציה של 1f  כדי לקבל קוו ישר ששיפועו מהוו את הערך של מהירות הגל הקבועה במיתר הנתון שלנו.</a:t>
                </a:r>
              </a:p>
              <a:p>
                <a:pPr marL="457200" indent="-298450" algn="just" rtl="1">
                  <a:buFont typeface="Arial" panose="020B0604020202020204" pitchFamily="34" charset="0"/>
                  <a:buChar char="●"/>
                </a:pPr>
                <a:r>
                  <a:rPr lang="en-US"/>
                  <a:t>הגרף שהתקבל מהתוצאות:</a:t>
                </a:r>
              </a:p>
              <a:p>
                <a:pPr marL="457200" indent="-298450" algn="just" rtl="1">
                  <a:buFont typeface="Arial" panose="020B0604020202020204" pitchFamily="34" charset="0"/>
                  <a:buChar char="●"/>
                </a:pPr>
                <a:r>
                  <a:rPr lang="en-US"/>
                  <a:t> משוואת הקו בגרף היא:</a:t>
                </a:r>
              </a:p>
              <a:p>
                <a:pPr marL="457200" indent="-298450" algn="ctr" rtl="1">
                  <a:buFont typeface="Arial" panose="020B0604020202020204" pitchFamily="34" charset="0"/>
                  <a:buChar char="●"/>
                </a:pPr>
                <a:r>
                  <a:rPr lang="en-US"/>
                  <a:t>y=89.661x-2E-15</a:t>
                </a:r>
              </a:p>
              <a:p>
                <a:pPr marL="457200" indent="-298450" algn="ctr" rtl="1">
                  <a:buFont typeface="Arial" panose="020B0604020202020204" pitchFamily="34" charset="0"/>
                  <a:buChar char="●"/>
                </a:pPr>
                <a:r>
                  <a:rPr lang="en-US"/>
                  <a:t>R2=1</a:t>
                </a:r>
              </a:p>
              <a:p>
                <a:pPr marL="457200" indent="-298450" algn="just" rtl="1">
                  <a:buFont typeface="Arial" panose="020B0604020202020204" pitchFamily="34" charset="0"/>
                  <a:buChar char="●"/>
                </a:pPr>
                <a:r>
                  <a:rPr lang="en-US"/>
                  <a:t>את השיפוע שהוא המהירות של הגל הנוצר, יש להשוות עם מהירות תיאורטית שאפשר היה לחשב מתוך התכונות של המיתר: צפיפות אורכית וכוח המתיחות בו. כך שמחשבים את מהירות הגל לפי הנוסחה :</a:t>
                </a:r>
              </a:p>
              <a:p>
                <a:pPr marL="457200" indent="-298450" algn="ctr" rtl="1">
                  <a:buFont typeface="Arial" panose="020B0604020202020204" pitchFamily="34" charset="0"/>
                  <a:buChar char="●"/>
                </a:pPr>
                <a:r>
                  <a:rPr lang="en-US"/>
                  <a:t>v=Te</a:t>
                </a:r>
              </a:p>
              <a:p>
                <a:pPr marL="457200" indent="-298450" algn="just" rtl="1">
                  <a:buFont typeface="Arial" panose="020B0604020202020204" pitchFamily="34" charset="0"/>
                  <a:buChar char="●"/>
                </a:pPr>
                <a:r>
                  <a:rPr lang="en-US"/>
                  <a:t>הנתונים שיש לנו לגבי המיתר מוצגים בטבלה הבאה:</a:t>
                </a:r>
              </a:p>
              <a:p>
                <a:pPr marL="457200" indent="-298450" algn="just" rtl="1">
                  <a:buFont typeface="Arial" panose="020B0604020202020204" pitchFamily="34" charset="0"/>
                  <a:buChar char="●"/>
                </a:pPr>
                <a:r>
                  <a:rPr lang="en-US" i="1"/>
                  <a:t>מסה (</a:t>
                </a:r>
                <a:r>
                  <a:rPr lang="en-US"/>
                  <a:t>kg</a:t>
                </a:r>
                <a:r>
                  <a:rPr lang="en-US" i="1"/>
                  <a:t>)</a:t>
                </a:r>
                <a:endParaRPr lang="en-US"/>
              </a:p>
              <a:p>
                <a:pPr marL="457200" indent="-298450" algn="just" rtl="1">
                  <a:buFont typeface="Arial" panose="020B0604020202020204" pitchFamily="34" charset="0"/>
                  <a:buChar char="●"/>
                </a:pPr>
                <a:r>
                  <a:rPr lang="en-US"/>
                  <a:t>0.00192</a:t>
                </a:r>
              </a:p>
              <a:p>
                <a:pPr marL="457200" indent="-298450" algn="just" rtl="1">
                  <a:buFont typeface="Arial" panose="020B0604020202020204" pitchFamily="34" charset="0"/>
                  <a:buChar char="●"/>
                </a:pPr>
                <a:r>
                  <a:rPr lang="en-US" i="1"/>
                  <a:t>אורך החוט(l(m</a:t>
                </a:r>
                <a:endParaRPr lang="en-US"/>
              </a:p>
              <a:p>
                <a:pPr marL="457200" indent="-298450" algn="just" rtl="1">
                  <a:buFont typeface="Arial" panose="020B0604020202020204" pitchFamily="34" charset="0"/>
                  <a:buChar char="●"/>
                </a:pPr>
                <a:r>
                  <a:rPr lang="en-US"/>
                  <a:t>5</a:t>
                </a:r>
              </a:p>
              <a:p>
                <a:pPr marL="457200" indent="-298450" algn="just" rtl="1">
                  <a:buFont typeface="Arial" panose="020B0604020202020204" pitchFamily="34" charset="0"/>
                  <a:buChar char="●"/>
                </a:pPr>
                <a:r>
                  <a:rPr lang="en-US" i="1"/>
                  <a:t>צפיפות אורכית</a:t>
                </a:r>
                <a:endParaRPr lang="en-US"/>
              </a:p>
              <a:p>
                <a:pPr marL="457200" indent="-298450" algn="just" rtl="1">
                  <a:buFont typeface="Arial" panose="020B0604020202020204" pitchFamily="34" charset="0"/>
                  <a:buChar char="●"/>
                </a:pPr>
                <a:r>
                  <a:rPr lang="en-US" i="1"/>
                  <a:t>=ml(kgm)</a:t>
                </a:r>
                <a:endParaRPr lang="en-US"/>
              </a:p>
              <a:p>
                <a:pPr marL="457200" indent="-298450" algn="just" rtl="1">
                  <a:buFont typeface="Arial" panose="020B0604020202020204" pitchFamily="34" charset="0"/>
                  <a:buChar char="●"/>
                </a:pPr>
                <a:r>
                  <a:rPr lang="en-US"/>
                  <a:t>0.000384</a:t>
                </a:r>
              </a:p>
              <a:p>
                <a:pPr marL="457200" indent="-298450" algn="just" rtl="1">
                  <a:buFont typeface="Arial" panose="020B0604020202020204" pitchFamily="34" charset="0"/>
                  <a:buChar char="●"/>
                </a:pPr>
                <a:r>
                  <a:rPr lang="en-US" i="1"/>
                  <a:t>משקולת (</a:t>
                </a:r>
                <a:r>
                  <a:rPr lang="en-US"/>
                  <a:t>kg</a:t>
                </a:r>
                <a:r>
                  <a:rPr lang="en-US" i="1"/>
                  <a:t>)</a:t>
                </a:r>
                <a:endParaRPr lang="en-US"/>
              </a:p>
              <a:p>
                <a:pPr marL="457200" indent="-298450" algn="just" rtl="1">
                  <a:buFont typeface="Arial" panose="020B0604020202020204" pitchFamily="34" charset="0"/>
                  <a:buChar char="●"/>
                </a:pPr>
                <a:r>
                  <a:rPr lang="en-US"/>
                  <a:t>0.315</a:t>
                </a:r>
              </a:p>
              <a:p>
                <a:pPr marL="457200" indent="-298450" algn="just" rtl="1">
                  <a:buFont typeface="Arial" panose="020B0604020202020204" pitchFamily="34" charset="0"/>
                  <a:buChar char="●"/>
                </a:pPr>
                <a:r>
                  <a:rPr lang="en-US" i="1"/>
                  <a:t>מתיחות (</a:t>
                </a:r>
                <a:r>
                  <a:rPr lang="en-US"/>
                  <a:t>N</a:t>
                </a:r>
                <a:r>
                  <a:rPr lang="en-US" i="1"/>
                  <a:t>)</a:t>
                </a:r>
                <a:endParaRPr lang="en-US"/>
              </a:p>
              <a:p>
                <a:pPr marL="457200" indent="-298450" algn="just" rtl="1">
                  <a:buFont typeface="Arial" panose="020B0604020202020204" pitchFamily="34" charset="0"/>
                  <a:buChar char="●"/>
                </a:pPr>
                <a:r>
                  <a:rPr lang="en-US" i="1"/>
                  <a:t> Te=0.3159.8</a:t>
                </a:r>
                <a:endParaRPr lang="en-US"/>
              </a:p>
              <a:p>
                <a:pPr marL="457200" indent="-298450" algn="just" rtl="1">
                  <a:buFont typeface="Arial" panose="020B0604020202020204" pitchFamily="34" charset="0"/>
                  <a:buChar char="●"/>
                </a:pPr>
                <a:r>
                  <a:rPr lang="en-US"/>
                  <a:t>3.087</a:t>
                </a:r>
              </a:p>
              <a:p>
                <a:pPr marL="457200" indent="-298450" algn="just" rtl="1">
                  <a:buFont typeface="Arial" panose="020B0604020202020204" pitchFamily="34" charset="0"/>
                  <a:buChar char="●"/>
                </a:pPr>
                <a:r>
                  <a:rPr lang="en-US" i="1"/>
                  <a:t>אורך המיתר (</a:t>
                </a:r>
                <a:r>
                  <a:rPr lang="en-US"/>
                  <a:t>m</a:t>
                </a:r>
                <a:r>
                  <a:rPr lang="en-US" i="1"/>
                  <a:t>)</a:t>
                </a:r>
                <a:endParaRPr lang="en-US"/>
              </a:p>
              <a:p>
                <a:pPr marL="457200" indent="-298450" algn="just" rtl="1">
                  <a:buFont typeface="Arial" panose="020B0604020202020204" pitchFamily="34" charset="0"/>
                  <a:buChar char="●"/>
                </a:pPr>
                <a:r>
                  <a:rPr lang="en-US"/>
                  <a:t>2.31</a:t>
                </a:r>
              </a:p>
              <a:p>
                <a:pPr marL="457200" indent="-298450" algn="just" rtl="1">
                  <a:buFont typeface="Arial" panose="020B0604020202020204" pitchFamily="34" charset="0"/>
                  <a:buChar char="●"/>
                </a:pPr>
                <a:r>
                  <a:rPr lang="en-US"/>
                  <a:t> </a:t>
                </a:r>
              </a:p>
              <a:p>
                <a:pPr marL="457200" indent="-298450" algn="just" rtl="1">
                  <a:buFont typeface="Arial" panose="020B0604020202020204" pitchFamily="34" charset="0"/>
                  <a:buChar char="●"/>
                </a:pPr>
                <a:r>
                  <a:rPr lang="en-US"/>
                  <a:t> מתוך חישוב תיאורטי של מהירות הגל במיתר הנתון יוצא ש : v=89.7(ms)  והוא קרוב מאוד לערך שקיבלנו מתוך הגרף 89.66(ms).</a:t>
                </a:r>
              </a:p>
              <a:p>
                <a:pPr marL="457200" indent="-298450" algn="r" rtl="1">
                  <a:buFont typeface="Arial" panose="020B0604020202020204" pitchFamily="34" charset="0"/>
                  <a:buChar char="●"/>
                </a:pPr>
                <a:br>
                  <a:rPr lang="en-US"/>
                </a:br>
                <a:endParaRPr lang="en-US"/>
              </a:p>
              <a:p>
                <a:pPr marL="0" lvl="0" indent="0" algn="l" rtl="0">
                  <a:spcBef>
                    <a:spcPts val="0"/>
                  </a:spcBef>
                  <a:spcAft>
                    <a:spcPts val="0"/>
                  </a:spcAft>
                  <a:buNone/>
                </a:pPr>
                <a:endParaRPr/>
              </a:p>
            </p:txBody>
          </p:sp>
        </mc:Fallback>
      </mc:AlternateContent>
    </p:spTree>
    <p:extLst>
      <p:ext uri="{BB962C8B-B14F-4D97-AF65-F5344CB8AC3E}">
        <p14:creationId xmlns:p14="http://schemas.microsoft.com/office/powerpoint/2010/main" val="4234984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r" rtl="1">
              <a:buFont typeface="Arial" panose="020B0604020202020204" pitchFamily="34" charset="0"/>
              <a:buChar char="●"/>
            </a:pPr>
            <a:endParaRPr lang="en-US" dirty="0"/>
          </a:p>
          <a:p>
            <a:pPr marL="457200" indent="-298450" algn="just" rtl="1">
              <a:buFont typeface="Arial" panose="020B0604020202020204" pitchFamily="34" charset="0"/>
              <a:buChar char="●"/>
            </a:pPr>
            <a:r>
              <a:rPr lang="en-US" dirty="0"/>
              <a:t>תוצאות הניסוי:</a:t>
            </a:r>
          </a:p>
          <a:p>
            <a:pPr marL="457200" indent="-298450" algn="just" rtl="1">
              <a:buFont typeface="Arial" panose="020B0604020202020204" pitchFamily="34" charset="0"/>
              <a:buChar char="●"/>
            </a:pPr>
            <a:r>
              <a:rPr lang="en-US" dirty="0"/>
              <a:t>ברגע שקיבלנו את האמפליטודה הגדולה ביותר, בכל תדירות אשר הראתה לנו גלים עומדים, רשמנו אותה ובטבלה הבאה חישבנו את אורך הגל  הנוצר וגם את 1f :</a:t>
            </a:r>
          </a:p>
          <a:p>
            <a:pPr marL="457200" indent="-298450" algn="just" rtl="1">
              <a:buFont typeface="Arial" panose="020B0604020202020204" pitchFamily="34" charset="0"/>
              <a:buChar char="●"/>
            </a:pPr>
            <a:endParaRPr lang="en-US" dirty="0"/>
          </a:p>
          <a:p>
            <a:pPr marL="457200" indent="-298450" algn="just" rtl="1">
              <a:buFont typeface="Arial" panose="020B0604020202020204" pitchFamily="34" charset="0"/>
              <a:buChar char="●"/>
            </a:pPr>
            <a:r>
              <a:rPr lang="en-US" dirty="0"/>
              <a:t>את הערכים של התדירות רשמנו מתוך מחולל התנודות, את אורכי הגל   חישבנו לפי מספר חצאי גל שהתקבלו ואורך המיתר : =2Ln   כאשר אורך המיתר נתון ושווה ל- L=2.32m .</a:t>
            </a:r>
          </a:p>
          <a:p>
            <a:pPr marL="457200" indent="-298450" algn="just" rtl="1">
              <a:buFont typeface="Arial" panose="020B0604020202020204" pitchFamily="34" charset="0"/>
              <a:buChar char="●"/>
            </a:pPr>
            <a:r>
              <a:rPr lang="en-US" dirty="0"/>
              <a:t>בהסתמך על הנוסחה של מהירות הגל:</a:t>
            </a:r>
          </a:p>
          <a:p>
            <a:pPr marL="457200" indent="-298450" algn="ctr" rtl="1">
              <a:buFont typeface="Arial" panose="020B0604020202020204" pitchFamily="34" charset="0"/>
              <a:buChar char="●"/>
            </a:pPr>
            <a:r>
              <a:rPr lang="en-US" dirty="0"/>
              <a:t>v=f</a:t>
            </a:r>
          </a:p>
          <a:p>
            <a:pPr marL="457200" indent="-298450" algn="just" rtl="1">
              <a:buFont typeface="Arial" panose="020B0604020202020204" pitchFamily="34" charset="0"/>
              <a:buChar char="●"/>
            </a:pPr>
            <a:r>
              <a:rPr lang="en-US" dirty="0"/>
              <a:t>ובצורה אחרת אפשר להגיד ש- :</a:t>
            </a:r>
          </a:p>
          <a:p>
            <a:pPr marL="457200" indent="-298450" algn="ctr" rtl="1">
              <a:buFont typeface="Arial" panose="020B0604020202020204" pitchFamily="34" charset="0"/>
              <a:buChar char="●"/>
            </a:pPr>
            <a:r>
              <a:rPr lang="en-US" dirty="0"/>
              <a:t>=vf</a:t>
            </a:r>
          </a:p>
          <a:p>
            <a:pPr marL="457200" indent="-298450" algn="just" rtl="1">
              <a:buFont typeface="Arial" panose="020B0604020202020204" pitchFamily="34" charset="0"/>
              <a:buChar char="●"/>
            </a:pPr>
            <a:r>
              <a:rPr lang="en-US" dirty="0"/>
              <a:t>מכאן, ניתן לצייר גרף של אורך הגל   כפונקציה של 1f  כדי לקבל קוו ישר ששיפועו מהוו את הערך של מהירות הגל הקבועה במיתר הנתון שלנו.</a:t>
            </a:r>
          </a:p>
          <a:p>
            <a:pPr marL="457200" indent="-298450" algn="just" rtl="1">
              <a:buFont typeface="Arial" panose="020B0604020202020204" pitchFamily="34" charset="0"/>
              <a:buChar char="●"/>
            </a:pPr>
            <a:r>
              <a:rPr lang="en-US" dirty="0"/>
              <a:t>הגרף שהתקבל מהתוצאות:</a:t>
            </a:r>
          </a:p>
          <a:p>
            <a:pPr marL="457200" indent="-298450" algn="just" rtl="1">
              <a:buFont typeface="Arial" panose="020B0604020202020204" pitchFamily="34" charset="0"/>
              <a:buChar char="●"/>
            </a:pPr>
            <a:r>
              <a:rPr lang="en-US" dirty="0"/>
              <a:t> משוואת הקו בגרף היא:</a:t>
            </a:r>
          </a:p>
          <a:p>
            <a:pPr marL="457200" indent="-298450" algn="ctr" rtl="1">
              <a:buFont typeface="Arial" panose="020B0604020202020204" pitchFamily="34" charset="0"/>
              <a:buChar char="●"/>
            </a:pPr>
            <a:r>
              <a:rPr lang="en-US" dirty="0"/>
              <a:t>y=89.661x-2E-15</a:t>
            </a:r>
          </a:p>
          <a:p>
            <a:pPr marL="457200" indent="-298450" algn="ctr" rtl="1">
              <a:buFont typeface="Arial" panose="020B0604020202020204" pitchFamily="34" charset="0"/>
              <a:buChar char="●"/>
            </a:pPr>
            <a:r>
              <a:rPr lang="en-US" dirty="0"/>
              <a:t>R2=1</a:t>
            </a:r>
          </a:p>
          <a:p>
            <a:pPr marL="457200" indent="-298450" algn="just" rtl="1">
              <a:buFont typeface="Arial" panose="020B0604020202020204" pitchFamily="34" charset="0"/>
              <a:buChar char="●"/>
            </a:pPr>
            <a:r>
              <a:rPr lang="en-US" dirty="0"/>
              <a:t>את השיפוע שהוא המהירות של הגל הנוצר, יש להשוות עם מהירות תיאורטית שאפשר היה לחשב מתוך התכונות של המיתר: צפיפות אורכית וכוח המתיחות בו. כך שמחשבים את מהירות הגל לפי הנוסחה :</a:t>
            </a:r>
          </a:p>
          <a:p>
            <a:pPr marL="457200" indent="-298450" algn="ctr" rtl="1">
              <a:buFont typeface="Arial" panose="020B0604020202020204" pitchFamily="34" charset="0"/>
              <a:buChar char="●"/>
            </a:pPr>
            <a:r>
              <a:rPr lang="en-US" dirty="0"/>
              <a:t>v=Te</a:t>
            </a:r>
          </a:p>
          <a:p>
            <a:pPr marL="457200" indent="-298450" algn="just" rtl="1">
              <a:buFont typeface="Arial" panose="020B0604020202020204" pitchFamily="34" charset="0"/>
              <a:buChar char="●"/>
            </a:pPr>
            <a:r>
              <a:rPr lang="en-US" dirty="0"/>
              <a:t>הנתונים שיש לנו לגבי המיתר מוצגים בטבלה הבאה:</a:t>
            </a:r>
          </a:p>
          <a:p>
            <a:pPr marL="457200" indent="-298450" algn="just" rtl="1">
              <a:buFont typeface="Arial" panose="020B0604020202020204" pitchFamily="34" charset="0"/>
              <a:buChar char="●"/>
            </a:pPr>
            <a:r>
              <a:rPr lang="en-US" i="1" dirty="0"/>
              <a:t>מסה (</a:t>
            </a:r>
            <a:r>
              <a:rPr lang="en-US" dirty="0"/>
              <a:t>kg</a:t>
            </a:r>
            <a:r>
              <a:rPr lang="en-US" i="1" dirty="0"/>
              <a:t>)</a:t>
            </a:r>
            <a:endParaRPr lang="en-US" dirty="0"/>
          </a:p>
          <a:p>
            <a:pPr marL="457200" indent="-298450" algn="just" rtl="1">
              <a:buFont typeface="Arial" panose="020B0604020202020204" pitchFamily="34" charset="0"/>
              <a:buChar char="●"/>
            </a:pPr>
            <a:r>
              <a:rPr lang="en-US" dirty="0"/>
              <a:t>0.00192</a:t>
            </a:r>
          </a:p>
          <a:p>
            <a:pPr marL="457200" indent="-298450" algn="just" rtl="1">
              <a:buFont typeface="Arial" panose="020B0604020202020204" pitchFamily="34" charset="0"/>
              <a:buChar char="●"/>
            </a:pPr>
            <a:r>
              <a:rPr lang="en-US" i="1" dirty="0"/>
              <a:t>אורך החוט(l(m</a:t>
            </a:r>
            <a:endParaRPr lang="en-US" dirty="0"/>
          </a:p>
          <a:p>
            <a:pPr marL="457200" indent="-298450" algn="just" rtl="1">
              <a:buFont typeface="Arial" panose="020B0604020202020204" pitchFamily="34" charset="0"/>
              <a:buChar char="●"/>
            </a:pPr>
            <a:r>
              <a:rPr lang="en-US" dirty="0"/>
              <a:t>5</a:t>
            </a:r>
          </a:p>
          <a:p>
            <a:pPr marL="457200" indent="-298450" algn="just" rtl="1">
              <a:buFont typeface="Arial" panose="020B0604020202020204" pitchFamily="34" charset="0"/>
              <a:buChar char="●"/>
            </a:pPr>
            <a:r>
              <a:rPr lang="en-US" i="1" dirty="0"/>
              <a:t>צפיפות אורכית</a:t>
            </a:r>
            <a:endParaRPr lang="en-US" dirty="0"/>
          </a:p>
          <a:p>
            <a:pPr marL="457200" indent="-298450" algn="just" rtl="1">
              <a:buFont typeface="Arial" panose="020B0604020202020204" pitchFamily="34" charset="0"/>
              <a:buChar char="●"/>
            </a:pPr>
            <a:r>
              <a:rPr lang="en-US" i="1" dirty="0"/>
              <a:t>=ml(kgm)</a:t>
            </a:r>
            <a:endParaRPr lang="en-US" dirty="0"/>
          </a:p>
          <a:p>
            <a:pPr marL="457200" indent="-298450" algn="just" rtl="1">
              <a:buFont typeface="Arial" panose="020B0604020202020204" pitchFamily="34" charset="0"/>
              <a:buChar char="●"/>
            </a:pPr>
            <a:r>
              <a:rPr lang="en-US" dirty="0"/>
              <a:t>0.000384</a:t>
            </a:r>
          </a:p>
          <a:p>
            <a:pPr marL="457200" indent="-298450" algn="just" rtl="1">
              <a:buFont typeface="Arial" panose="020B0604020202020204" pitchFamily="34" charset="0"/>
              <a:buChar char="●"/>
            </a:pPr>
            <a:r>
              <a:rPr lang="en-US" i="1" dirty="0"/>
              <a:t>משקולת (</a:t>
            </a:r>
            <a:r>
              <a:rPr lang="en-US" dirty="0"/>
              <a:t>kg</a:t>
            </a:r>
            <a:r>
              <a:rPr lang="en-US" i="1" dirty="0"/>
              <a:t>)</a:t>
            </a:r>
            <a:endParaRPr lang="en-US" dirty="0"/>
          </a:p>
          <a:p>
            <a:pPr marL="457200" indent="-298450" algn="just" rtl="1">
              <a:buFont typeface="Arial" panose="020B0604020202020204" pitchFamily="34" charset="0"/>
              <a:buChar char="●"/>
            </a:pPr>
            <a:r>
              <a:rPr lang="en-US" dirty="0"/>
              <a:t>0.315</a:t>
            </a:r>
          </a:p>
          <a:p>
            <a:pPr marL="457200" indent="-298450" algn="just" rtl="1">
              <a:buFont typeface="Arial" panose="020B0604020202020204" pitchFamily="34" charset="0"/>
              <a:buChar char="●"/>
            </a:pPr>
            <a:r>
              <a:rPr lang="en-US" i="1" dirty="0"/>
              <a:t>מתיחות (</a:t>
            </a:r>
            <a:r>
              <a:rPr lang="en-US" dirty="0"/>
              <a:t>N</a:t>
            </a:r>
            <a:r>
              <a:rPr lang="en-US" i="1" dirty="0"/>
              <a:t>)</a:t>
            </a:r>
            <a:endParaRPr lang="en-US" dirty="0"/>
          </a:p>
          <a:p>
            <a:pPr marL="457200" indent="-298450" algn="just" rtl="1">
              <a:buFont typeface="Arial" panose="020B0604020202020204" pitchFamily="34" charset="0"/>
              <a:buChar char="●"/>
            </a:pPr>
            <a:r>
              <a:rPr lang="en-US" i="1" dirty="0"/>
              <a:t> Te=0.3159.8</a:t>
            </a:r>
            <a:endParaRPr lang="en-US" dirty="0"/>
          </a:p>
          <a:p>
            <a:pPr marL="457200" indent="-298450" algn="just" rtl="1">
              <a:buFont typeface="Arial" panose="020B0604020202020204" pitchFamily="34" charset="0"/>
              <a:buChar char="●"/>
            </a:pPr>
            <a:r>
              <a:rPr lang="en-US" dirty="0"/>
              <a:t>3.087</a:t>
            </a:r>
          </a:p>
          <a:p>
            <a:pPr marL="457200" indent="-298450" algn="just" rtl="1">
              <a:buFont typeface="Arial" panose="020B0604020202020204" pitchFamily="34" charset="0"/>
              <a:buChar char="●"/>
            </a:pPr>
            <a:r>
              <a:rPr lang="en-US" i="1" dirty="0"/>
              <a:t>אורך המיתר (</a:t>
            </a:r>
            <a:r>
              <a:rPr lang="en-US" dirty="0"/>
              <a:t>m</a:t>
            </a:r>
            <a:r>
              <a:rPr lang="en-US" i="1" dirty="0"/>
              <a:t>)</a:t>
            </a:r>
            <a:endParaRPr lang="en-US" dirty="0"/>
          </a:p>
          <a:p>
            <a:pPr marL="457200" indent="-298450" algn="just" rtl="1">
              <a:buFont typeface="Arial" panose="020B0604020202020204" pitchFamily="34" charset="0"/>
              <a:buChar char="●"/>
            </a:pPr>
            <a:r>
              <a:rPr lang="en-US" dirty="0"/>
              <a:t>2.31</a:t>
            </a:r>
          </a:p>
          <a:p>
            <a:pPr marL="457200" indent="-298450" algn="just" rtl="1">
              <a:buFont typeface="Arial" panose="020B0604020202020204" pitchFamily="34" charset="0"/>
              <a:buChar char="●"/>
            </a:pPr>
            <a:r>
              <a:rPr lang="en-US" dirty="0"/>
              <a:t> </a:t>
            </a:r>
          </a:p>
          <a:p>
            <a:pPr marL="457200" indent="-298450" algn="just" rtl="1">
              <a:buFont typeface="Arial" panose="020B0604020202020204" pitchFamily="34" charset="0"/>
              <a:buChar char="●"/>
            </a:pPr>
            <a:r>
              <a:rPr lang="en-US" dirty="0"/>
              <a:t> מתוך חישוב תיאורטי של מהירות הגל במיתר הנתון יוצא ש : v=89.7(ms)  והוא קרוב מאוד לערך שקיבלנו מתוך הגרף 89.66(ms).</a:t>
            </a:r>
          </a:p>
          <a:p>
            <a:pPr marL="457200" indent="-298450" algn="r" rtl="1">
              <a:buFont typeface="Arial" panose="020B0604020202020204" pitchFamily="34" charset="0"/>
              <a:buChar char="●"/>
            </a:pPr>
            <a:br>
              <a:rPr lang="en-US" dirty="0"/>
            </a:br>
            <a:endParaRPr lang="en-US" dirty="0"/>
          </a:p>
          <a:p>
            <a:endParaRPr lang="en-GB" dirty="0"/>
          </a:p>
        </p:txBody>
      </p:sp>
    </p:spTree>
    <p:extLst>
      <p:ext uri="{BB962C8B-B14F-4D97-AF65-F5344CB8AC3E}">
        <p14:creationId xmlns:p14="http://schemas.microsoft.com/office/powerpoint/2010/main" val="3495848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621179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22467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87603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7959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631920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69450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557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16543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508568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28310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6919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926427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08095C4-C7BE-491B-B7B6-62D5EF2BA442}" type="datetimeFigureOut">
              <a:rPr lang="en-US" smtClean="0"/>
              <a:t>7/9/2023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66765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08095C4-C7BE-491B-B7B6-62D5EF2BA442}" type="datetimeFigureOut">
              <a:rPr lang="en-US" smtClean="0"/>
              <a:t>7/9/2023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1744604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7w-courseware.42web.io/physics/research/index.html?i=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eogebra.org/classic/kBhydkWC" TargetMode="Externa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geogebra.org/classic/kBhydkWC" TargetMode="External"/><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slide" Target="slide9.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2.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hyperlink" Target="https://www.geogebra.org/classic/kBhydkWC"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3.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eogebra.org/classic/chyp4y9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eogebra.org/classic/Sphdazej"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4.xml"/><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26.xml"/><Relationship Id="rId11" Type="http://schemas.openxmlformats.org/officeDocument/2006/relationships/image" Target="../media/image13.png"/><Relationship Id="rId5" Type="http://schemas.openxmlformats.org/officeDocument/2006/relationships/slide" Target="slide27.xml"/><Relationship Id="rId10" Type="http://schemas.openxmlformats.org/officeDocument/2006/relationships/image" Target="../media/image12.png"/><Relationship Id="rId4" Type="http://schemas.openxmlformats.org/officeDocument/2006/relationships/hyperlink" Target="https://www.desmos.com/calculator/momboogo2k?embed" TargetMode="External"/><Relationship Id="rId9" Type="http://schemas.openxmlformats.org/officeDocument/2006/relationships/slide" Target="slide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33" name="image17.png"/>
          <p:cNvPicPr/>
          <p:nvPr/>
        </p:nvPicPr>
        <p:blipFill>
          <a:blip r:embed="rId3"/>
          <a:srcRect/>
          <a:stretch>
            <a:fillRect/>
          </a:stretch>
        </p:blipFill>
        <p:spPr>
          <a:xfrm rot="21213925">
            <a:off x="5349761" y="1070761"/>
            <a:ext cx="2894837" cy="24818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3" name="Google Shape;103;p27"/>
          <p:cNvSpPr txBox="1">
            <a:spLocks noGrp="1"/>
          </p:cNvSpPr>
          <p:nvPr>
            <p:ph type="title"/>
          </p:nvPr>
        </p:nvSpPr>
        <p:spPr>
          <a:xfrm>
            <a:off x="360650" y="1704593"/>
            <a:ext cx="3674100" cy="1258500"/>
          </a:xfrm>
          <a:prstGeom prst="rect">
            <a:avLst/>
          </a:prstGeom>
        </p:spPr>
        <p:txBody>
          <a:bodyPr spcFirstLastPara="1" wrap="square" lIns="91425" tIns="91425" rIns="91425" bIns="91425" anchor="ctr" anchorCtr="0">
            <a:noAutofit/>
          </a:bodyPr>
          <a:lstStyle/>
          <a:p>
            <a:pPr lvl="0" algn="ctr"/>
            <a:r>
              <a:rPr lang="he-IL" sz="4000" dirty="0">
                <a:latin typeface="David" panose="020E0502060401010101" pitchFamily="34" charset="-79"/>
                <a:cs typeface="David" panose="020E0502060401010101" pitchFamily="34" charset="-79"/>
              </a:rPr>
              <a:t>שובל קלוון</a:t>
            </a:r>
            <a:endParaRPr sz="4000" b="1" dirty="0">
              <a:latin typeface="David" panose="020E0502060401010101" pitchFamily="34" charset="-79"/>
              <a:ea typeface="Fira Sans Extra Condensed"/>
              <a:cs typeface="David" panose="020E0502060401010101" pitchFamily="34" charset="-79"/>
              <a:sym typeface="Fira Sans Extra Condensed"/>
            </a:endParaRPr>
          </a:p>
        </p:txBody>
      </p:sp>
      <p:sp>
        <p:nvSpPr>
          <p:cNvPr id="104" name="Google Shape;104;p27"/>
          <p:cNvSpPr txBox="1">
            <a:spLocks noGrp="1"/>
          </p:cNvSpPr>
          <p:nvPr>
            <p:ph type="body" idx="1"/>
          </p:nvPr>
        </p:nvSpPr>
        <p:spPr>
          <a:xfrm>
            <a:off x="360650" y="3032793"/>
            <a:ext cx="3674100" cy="369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he-IL" sz="1500" dirty="0">
                <a:solidFill>
                  <a:schemeClr val="dk1"/>
                </a:solidFill>
                <a:latin typeface="David" panose="020E0502060401010101" pitchFamily="34" charset="-79"/>
                <a:cs typeface="David" panose="020E0502060401010101" pitchFamily="34" charset="-79"/>
              </a:rPr>
              <a:t>גלי מים של קלוון</a:t>
            </a:r>
            <a:endParaRPr sz="1500" dirty="0">
              <a:solidFill>
                <a:schemeClr val="dk1"/>
              </a:solidFill>
              <a:latin typeface="David" panose="020E0502060401010101" pitchFamily="34" charset="-79"/>
              <a:cs typeface="David" panose="020E0502060401010101" pitchFamily="34" charset="-79"/>
            </a:endParaRPr>
          </a:p>
        </p:txBody>
      </p:sp>
      <p:sp>
        <p:nvSpPr>
          <p:cNvPr id="115" name="Google Shape;115;p27"/>
          <p:cNvSpPr/>
          <p:nvPr/>
        </p:nvSpPr>
        <p:spPr>
          <a:xfrm>
            <a:off x="7026427" y="3491165"/>
            <a:ext cx="3403" cy="117"/>
          </a:xfrm>
          <a:custGeom>
            <a:avLst/>
            <a:gdLst/>
            <a:ahLst/>
            <a:cxnLst/>
            <a:rect l="l" t="t" r="r" b="b"/>
            <a:pathLst>
              <a:path w="29" h="1" extrusionOk="0">
                <a:moveTo>
                  <a:pt x="1" y="0"/>
                </a:moveTo>
                <a:lnTo>
                  <a:pt x="28" y="0"/>
                </a:lnTo>
                <a:lnTo>
                  <a:pt x="28" y="0"/>
                </a:lnTo>
                <a:close/>
              </a:path>
            </a:pathLst>
          </a:custGeom>
          <a:solidFill>
            <a:srgbClr val="F7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7"/>
          <p:cNvSpPr/>
          <p:nvPr/>
        </p:nvSpPr>
        <p:spPr>
          <a:xfrm>
            <a:off x="4304378" y="1338216"/>
            <a:ext cx="673603" cy="665154"/>
          </a:xfrm>
          <a:custGeom>
            <a:avLst/>
            <a:gdLst/>
            <a:ahLst/>
            <a:cxnLst/>
            <a:rect l="l" t="t" r="r" b="b"/>
            <a:pathLst>
              <a:path w="5740" h="5668" extrusionOk="0">
                <a:moveTo>
                  <a:pt x="2868" y="1723"/>
                </a:moveTo>
                <a:cubicBezTo>
                  <a:pt x="3374" y="1723"/>
                  <a:pt x="3871" y="2079"/>
                  <a:pt x="3937" y="2695"/>
                </a:cubicBezTo>
                <a:cubicBezTo>
                  <a:pt x="4015" y="3397"/>
                  <a:pt x="3435" y="3907"/>
                  <a:pt x="2833" y="3907"/>
                </a:cubicBezTo>
                <a:cubicBezTo>
                  <a:pt x="2579" y="3907"/>
                  <a:pt x="2321" y="3816"/>
                  <a:pt x="2107" y="3610"/>
                </a:cubicBezTo>
                <a:cubicBezTo>
                  <a:pt x="1719" y="3222"/>
                  <a:pt x="1664" y="2640"/>
                  <a:pt x="1969" y="2224"/>
                </a:cubicBezTo>
                <a:cubicBezTo>
                  <a:pt x="2190" y="1880"/>
                  <a:pt x="2531" y="1723"/>
                  <a:pt x="2868" y="1723"/>
                </a:cubicBezTo>
                <a:close/>
                <a:moveTo>
                  <a:pt x="2923" y="0"/>
                </a:moveTo>
                <a:cubicBezTo>
                  <a:pt x="2828" y="0"/>
                  <a:pt x="2741" y="76"/>
                  <a:pt x="2717" y="172"/>
                </a:cubicBezTo>
                <a:lnTo>
                  <a:pt x="2634" y="643"/>
                </a:lnTo>
                <a:cubicBezTo>
                  <a:pt x="2634" y="727"/>
                  <a:pt x="2551" y="782"/>
                  <a:pt x="2495" y="810"/>
                </a:cubicBezTo>
                <a:lnTo>
                  <a:pt x="2357" y="837"/>
                </a:lnTo>
                <a:cubicBezTo>
                  <a:pt x="2274" y="837"/>
                  <a:pt x="2190" y="810"/>
                  <a:pt x="2135" y="754"/>
                </a:cubicBezTo>
                <a:lnTo>
                  <a:pt x="1886" y="366"/>
                </a:lnTo>
                <a:cubicBezTo>
                  <a:pt x="1832" y="312"/>
                  <a:pt x="1755" y="282"/>
                  <a:pt x="1677" y="282"/>
                </a:cubicBezTo>
                <a:cubicBezTo>
                  <a:pt x="1635" y="282"/>
                  <a:pt x="1592" y="291"/>
                  <a:pt x="1553" y="311"/>
                </a:cubicBezTo>
                <a:lnTo>
                  <a:pt x="943" y="754"/>
                </a:lnTo>
                <a:cubicBezTo>
                  <a:pt x="832" y="837"/>
                  <a:pt x="804" y="976"/>
                  <a:pt x="887" y="1059"/>
                </a:cubicBezTo>
                <a:lnTo>
                  <a:pt x="1165" y="1447"/>
                </a:lnTo>
                <a:cubicBezTo>
                  <a:pt x="1192" y="1531"/>
                  <a:pt x="1192" y="1614"/>
                  <a:pt x="1165" y="1669"/>
                </a:cubicBezTo>
                <a:cubicBezTo>
                  <a:pt x="1137" y="1697"/>
                  <a:pt x="1109" y="1752"/>
                  <a:pt x="1081" y="1808"/>
                </a:cubicBezTo>
                <a:cubicBezTo>
                  <a:pt x="1026" y="1863"/>
                  <a:pt x="971" y="1891"/>
                  <a:pt x="887" y="1891"/>
                </a:cubicBezTo>
                <a:lnTo>
                  <a:pt x="416" y="1808"/>
                </a:lnTo>
                <a:cubicBezTo>
                  <a:pt x="401" y="1804"/>
                  <a:pt x="387" y="1802"/>
                  <a:pt x="373" y="1802"/>
                </a:cubicBezTo>
                <a:cubicBezTo>
                  <a:pt x="277" y="1802"/>
                  <a:pt x="191" y="1878"/>
                  <a:pt x="167" y="1974"/>
                </a:cubicBezTo>
                <a:lnTo>
                  <a:pt x="28" y="2751"/>
                </a:lnTo>
                <a:cubicBezTo>
                  <a:pt x="0" y="2861"/>
                  <a:pt x="83" y="2972"/>
                  <a:pt x="222" y="3000"/>
                </a:cubicBezTo>
                <a:lnTo>
                  <a:pt x="693" y="3083"/>
                </a:lnTo>
                <a:cubicBezTo>
                  <a:pt x="749" y="3083"/>
                  <a:pt x="804" y="3139"/>
                  <a:pt x="832" y="3222"/>
                </a:cubicBezTo>
                <a:lnTo>
                  <a:pt x="860" y="3361"/>
                </a:lnTo>
                <a:cubicBezTo>
                  <a:pt x="887" y="3444"/>
                  <a:pt x="860" y="3527"/>
                  <a:pt x="804" y="3555"/>
                </a:cubicBezTo>
                <a:lnTo>
                  <a:pt x="416" y="3832"/>
                </a:lnTo>
                <a:cubicBezTo>
                  <a:pt x="305" y="3915"/>
                  <a:pt x="277" y="4054"/>
                  <a:pt x="361" y="4137"/>
                </a:cubicBezTo>
                <a:lnTo>
                  <a:pt x="804" y="4775"/>
                </a:lnTo>
                <a:cubicBezTo>
                  <a:pt x="837" y="4839"/>
                  <a:pt x="898" y="4866"/>
                  <a:pt x="965" y="4866"/>
                </a:cubicBezTo>
                <a:cubicBezTo>
                  <a:pt x="1013" y="4866"/>
                  <a:pt x="1063" y="4853"/>
                  <a:pt x="1109" y="4830"/>
                </a:cubicBezTo>
                <a:lnTo>
                  <a:pt x="1497" y="4553"/>
                </a:lnTo>
                <a:cubicBezTo>
                  <a:pt x="1525" y="4525"/>
                  <a:pt x="1560" y="4511"/>
                  <a:pt x="1594" y="4511"/>
                </a:cubicBezTo>
                <a:cubicBezTo>
                  <a:pt x="1629" y="4511"/>
                  <a:pt x="1664" y="4525"/>
                  <a:pt x="1691" y="4553"/>
                </a:cubicBezTo>
                <a:lnTo>
                  <a:pt x="1830" y="4636"/>
                </a:lnTo>
                <a:cubicBezTo>
                  <a:pt x="1886" y="4664"/>
                  <a:pt x="1941" y="4747"/>
                  <a:pt x="1913" y="4830"/>
                </a:cubicBezTo>
                <a:lnTo>
                  <a:pt x="1830" y="5301"/>
                </a:lnTo>
                <a:cubicBezTo>
                  <a:pt x="1802" y="5412"/>
                  <a:pt x="1886" y="5523"/>
                  <a:pt x="2024" y="5551"/>
                </a:cubicBezTo>
                <a:lnTo>
                  <a:pt x="2773" y="5662"/>
                </a:lnTo>
                <a:cubicBezTo>
                  <a:pt x="2787" y="5665"/>
                  <a:pt x="2802" y="5667"/>
                  <a:pt x="2816" y="5667"/>
                </a:cubicBezTo>
                <a:cubicBezTo>
                  <a:pt x="2911" y="5667"/>
                  <a:pt x="2998" y="5592"/>
                  <a:pt x="3022" y="5495"/>
                </a:cubicBezTo>
                <a:lnTo>
                  <a:pt x="3105" y="5024"/>
                </a:lnTo>
                <a:cubicBezTo>
                  <a:pt x="3133" y="4941"/>
                  <a:pt x="3189" y="4885"/>
                  <a:pt x="3272" y="4885"/>
                </a:cubicBezTo>
                <a:cubicBezTo>
                  <a:pt x="3300" y="4858"/>
                  <a:pt x="3355" y="4858"/>
                  <a:pt x="3410" y="4858"/>
                </a:cubicBezTo>
                <a:cubicBezTo>
                  <a:pt x="3425" y="4850"/>
                  <a:pt x="3442" y="4847"/>
                  <a:pt x="3460" y="4847"/>
                </a:cubicBezTo>
                <a:cubicBezTo>
                  <a:pt x="3508" y="4847"/>
                  <a:pt x="3564" y="4873"/>
                  <a:pt x="3604" y="4913"/>
                </a:cubicBezTo>
                <a:lnTo>
                  <a:pt x="3882" y="5301"/>
                </a:lnTo>
                <a:cubicBezTo>
                  <a:pt x="3918" y="5355"/>
                  <a:pt x="3988" y="5386"/>
                  <a:pt x="4063" y="5386"/>
                </a:cubicBezTo>
                <a:cubicBezTo>
                  <a:pt x="4105" y="5386"/>
                  <a:pt x="4147" y="5376"/>
                  <a:pt x="4187" y="5357"/>
                </a:cubicBezTo>
                <a:lnTo>
                  <a:pt x="4824" y="4913"/>
                </a:lnTo>
                <a:cubicBezTo>
                  <a:pt x="4908" y="4830"/>
                  <a:pt x="4935" y="4691"/>
                  <a:pt x="4880" y="4608"/>
                </a:cubicBezTo>
                <a:lnTo>
                  <a:pt x="4603" y="4220"/>
                </a:lnTo>
                <a:cubicBezTo>
                  <a:pt x="4547" y="4137"/>
                  <a:pt x="4547" y="4054"/>
                  <a:pt x="4603" y="3998"/>
                </a:cubicBezTo>
                <a:lnTo>
                  <a:pt x="4686" y="3860"/>
                </a:lnTo>
                <a:cubicBezTo>
                  <a:pt x="4714" y="3804"/>
                  <a:pt x="4769" y="3776"/>
                  <a:pt x="4852" y="3776"/>
                </a:cubicBezTo>
                <a:lnTo>
                  <a:pt x="5323" y="3860"/>
                </a:lnTo>
                <a:cubicBezTo>
                  <a:pt x="5338" y="3863"/>
                  <a:pt x="5353" y="3865"/>
                  <a:pt x="5368" y="3865"/>
                </a:cubicBezTo>
                <a:cubicBezTo>
                  <a:pt x="5468" y="3865"/>
                  <a:pt x="5573" y="3790"/>
                  <a:pt x="5573" y="3693"/>
                </a:cubicBezTo>
                <a:lnTo>
                  <a:pt x="5712" y="2917"/>
                </a:lnTo>
                <a:cubicBezTo>
                  <a:pt x="5739" y="2806"/>
                  <a:pt x="5656" y="2695"/>
                  <a:pt x="5518" y="2667"/>
                </a:cubicBezTo>
                <a:lnTo>
                  <a:pt x="5074" y="2584"/>
                </a:lnTo>
                <a:cubicBezTo>
                  <a:pt x="4991" y="2584"/>
                  <a:pt x="4935" y="2529"/>
                  <a:pt x="4908" y="2446"/>
                </a:cubicBezTo>
                <a:cubicBezTo>
                  <a:pt x="4908" y="2390"/>
                  <a:pt x="4908" y="2362"/>
                  <a:pt x="4880" y="2307"/>
                </a:cubicBezTo>
                <a:cubicBezTo>
                  <a:pt x="4852" y="2224"/>
                  <a:pt x="4880" y="2141"/>
                  <a:pt x="4963" y="2113"/>
                </a:cubicBezTo>
                <a:lnTo>
                  <a:pt x="5323" y="1836"/>
                </a:lnTo>
                <a:cubicBezTo>
                  <a:pt x="5434" y="1752"/>
                  <a:pt x="5462" y="1614"/>
                  <a:pt x="5379" y="1531"/>
                </a:cubicBezTo>
                <a:lnTo>
                  <a:pt x="4935" y="893"/>
                </a:lnTo>
                <a:cubicBezTo>
                  <a:pt x="4903" y="828"/>
                  <a:pt x="4842" y="801"/>
                  <a:pt x="4775" y="801"/>
                </a:cubicBezTo>
                <a:cubicBezTo>
                  <a:pt x="4727" y="801"/>
                  <a:pt x="4676" y="815"/>
                  <a:pt x="4630" y="837"/>
                </a:cubicBezTo>
                <a:lnTo>
                  <a:pt x="4131" y="1198"/>
                </a:lnTo>
                <a:cubicBezTo>
                  <a:pt x="4131" y="1198"/>
                  <a:pt x="4020" y="1087"/>
                  <a:pt x="3909" y="1032"/>
                </a:cubicBezTo>
                <a:cubicBezTo>
                  <a:pt x="3826" y="976"/>
                  <a:pt x="3799" y="921"/>
                  <a:pt x="3826" y="837"/>
                </a:cubicBezTo>
                <a:lnTo>
                  <a:pt x="3909" y="366"/>
                </a:lnTo>
                <a:cubicBezTo>
                  <a:pt x="3909" y="255"/>
                  <a:pt x="3826" y="144"/>
                  <a:pt x="3743" y="144"/>
                </a:cubicBezTo>
                <a:lnTo>
                  <a:pt x="2967" y="6"/>
                </a:lnTo>
                <a:cubicBezTo>
                  <a:pt x="2952" y="2"/>
                  <a:pt x="2938" y="0"/>
                  <a:pt x="29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7"/>
          <p:cNvSpPr/>
          <p:nvPr/>
        </p:nvSpPr>
        <p:spPr>
          <a:xfrm>
            <a:off x="8098526" y="4019590"/>
            <a:ext cx="670313" cy="665032"/>
          </a:xfrm>
          <a:custGeom>
            <a:avLst/>
            <a:gdLst/>
            <a:ahLst/>
            <a:cxnLst/>
            <a:rect l="l" t="t" r="r" b="b"/>
            <a:pathLst>
              <a:path w="5712" h="5667" extrusionOk="0">
                <a:moveTo>
                  <a:pt x="2863" y="1752"/>
                </a:moveTo>
                <a:cubicBezTo>
                  <a:pt x="3132" y="1752"/>
                  <a:pt x="3400" y="1852"/>
                  <a:pt x="3605" y="2057"/>
                </a:cubicBezTo>
                <a:cubicBezTo>
                  <a:pt x="3993" y="2418"/>
                  <a:pt x="4048" y="3000"/>
                  <a:pt x="3771" y="3444"/>
                </a:cubicBezTo>
                <a:cubicBezTo>
                  <a:pt x="3535" y="3802"/>
                  <a:pt x="3211" y="3950"/>
                  <a:pt x="2890" y="3950"/>
                </a:cubicBezTo>
                <a:cubicBezTo>
                  <a:pt x="2120" y="3950"/>
                  <a:pt x="1373" y="3094"/>
                  <a:pt x="1941" y="2251"/>
                </a:cubicBezTo>
                <a:cubicBezTo>
                  <a:pt x="2161" y="1922"/>
                  <a:pt x="2513" y="1752"/>
                  <a:pt x="2863" y="1752"/>
                </a:cubicBezTo>
                <a:close/>
                <a:moveTo>
                  <a:pt x="2896" y="0"/>
                </a:moveTo>
                <a:cubicBezTo>
                  <a:pt x="2801" y="0"/>
                  <a:pt x="2714" y="76"/>
                  <a:pt x="2690" y="172"/>
                </a:cubicBezTo>
                <a:lnTo>
                  <a:pt x="2607" y="643"/>
                </a:lnTo>
                <a:cubicBezTo>
                  <a:pt x="2607" y="726"/>
                  <a:pt x="2523" y="782"/>
                  <a:pt x="2468" y="810"/>
                </a:cubicBezTo>
                <a:lnTo>
                  <a:pt x="2329" y="837"/>
                </a:lnTo>
                <a:cubicBezTo>
                  <a:pt x="2246" y="837"/>
                  <a:pt x="2163" y="810"/>
                  <a:pt x="2108" y="754"/>
                </a:cubicBezTo>
                <a:lnTo>
                  <a:pt x="1858" y="366"/>
                </a:lnTo>
                <a:cubicBezTo>
                  <a:pt x="1804" y="312"/>
                  <a:pt x="1727" y="282"/>
                  <a:pt x="1650" y="282"/>
                </a:cubicBezTo>
                <a:cubicBezTo>
                  <a:pt x="1607" y="282"/>
                  <a:pt x="1565" y="291"/>
                  <a:pt x="1525" y="311"/>
                </a:cubicBezTo>
                <a:lnTo>
                  <a:pt x="915" y="754"/>
                </a:lnTo>
                <a:cubicBezTo>
                  <a:pt x="804" y="837"/>
                  <a:pt x="777" y="976"/>
                  <a:pt x="860" y="1087"/>
                </a:cubicBezTo>
                <a:lnTo>
                  <a:pt x="1137" y="1475"/>
                </a:lnTo>
                <a:cubicBezTo>
                  <a:pt x="1165" y="1530"/>
                  <a:pt x="1165" y="1614"/>
                  <a:pt x="1137" y="1669"/>
                </a:cubicBezTo>
                <a:lnTo>
                  <a:pt x="1054" y="1808"/>
                </a:lnTo>
                <a:cubicBezTo>
                  <a:pt x="1026" y="1863"/>
                  <a:pt x="943" y="1891"/>
                  <a:pt x="860" y="1891"/>
                </a:cubicBezTo>
                <a:lnTo>
                  <a:pt x="389" y="1808"/>
                </a:lnTo>
                <a:cubicBezTo>
                  <a:pt x="374" y="1804"/>
                  <a:pt x="359" y="1802"/>
                  <a:pt x="345" y="1802"/>
                </a:cubicBezTo>
                <a:cubicBezTo>
                  <a:pt x="250" y="1802"/>
                  <a:pt x="163" y="1878"/>
                  <a:pt x="139" y="1974"/>
                </a:cubicBezTo>
                <a:lnTo>
                  <a:pt x="0" y="2750"/>
                </a:lnTo>
                <a:cubicBezTo>
                  <a:pt x="0" y="2861"/>
                  <a:pt x="84" y="2972"/>
                  <a:pt x="194" y="3000"/>
                </a:cubicBezTo>
                <a:lnTo>
                  <a:pt x="666" y="3083"/>
                </a:lnTo>
                <a:cubicBezTo>
                  <a:pt x="749" y="3083"/>
                  <a:pt x="804" y="3139"/>
                  <a:pt x="804" y="3222"/>
                </a:cubicBezTo>
                <a:lnTo>
                  <a:pt x="832" y="3360"/>
                </a:lnTo>
                <a:cubicBezTo>
                  <a:pt x="860" y="3444"/>
                  <a:pt x="832" y="3527"/>
                  <a:pt x="777" y="3554"/>
                </a:cubicBezTo>
                <a:lnTo>
                  <a:pt x="389" y="3832"/>
                </a:lnTo>
                <a:cubicBezTo>
                  <a:pt x="278" y="3915"/>
                  <a:pt x="250" y="4054"/>
                  <a:pt x="333" y="4137"/>
                </a:cubicBezTo>
                <a:lnTo>
                  <a:pt x="777" y="4774"/>
                </a:lnTo>
                <a:cubicBezTo>
                  <a:pt x="825" y="4839"/>
                  <a:pt x="893" y="4866"/>
                  <a:pt x="958" y="4866"/>
                </a:cubicBezTo>
                <a:cubicBezTo>
                  <a:pt x="1003" y="4866"/>
                  <a:pt x="1047" y="4853"/>
                  <a:pt x="1082" y="4830"/>
                </a:cubicBezTo>
                <a:lnTo>
                  <a:pt x="1470" y="4553"/>
                </a:lnTo>
                <a:cubicBezTo>
                  <a:pt x="1498" y="4525"/>
                  <a:pt x="1532" y="4511"/>
                  <a:pt x="1567" y="4511"/>
                </a:cubicBezTo>
                <a:cubicBezTo>
                  <a:pt x="1602" y="4511"/>
                  <a:pt x="1636" y="4525"/>
                  <a:pt x="1664" y="4553"/>
                </a:cubicBezTo>
                <a:lnTo>
                  <a:pt x="1803" y="4636"/>
                </a:lnTo>
                <a:cubicBezTo>
                  <a:pt x="1886" y="4663"/>
                  <a:pt x="1913" y="4747"/>
                  <a:pt x="1886" y="4830"/>
                </a:cubicBezTo>
                <a:lnTo>
                  <a:pt x="1803" y="5301"/>
                </a:lnTo>
                <a:cubicBezTo>
                  <a:pt x="1803" y="5412"/>
                  <a:pt x="1886" y="5523"/>
                  <a:pt x="1997" y="5551"/>
                </a:cubicBezTo>
                <a:lnTo>
                  <a:pt x="2745" y="5662"/>
                </a:lnTo>
                <a:cubicBezTo>
                  <a:pt x="2763" y="5665"/>
                  <a:pt x="2781" y="5667"/>
                  <a:pt x="2798" y="5667"/>
                </a:cubicBezTo>
                <a:cubicBezTo>
                  <a:pt x="2911" y="5667"/>
                  <a:pt x="2995" y="5592"/>
                  <a:pt x="2995" y="5495"/>
                </a:cubicBezTo>
                <a:lnTo>
                  <a:pt x="3078" y="5024"/>
                </a:lnTo>
                <a:cubicBezTo>
                  <a:pt x="3106" y="4941"/>
                  <a:pt x="3161" y="4885"/>
                  <a:pt x="3244" y="4885"/>
                </a:cubicBezTo>
                <a:cubicBezTo>
                  <a:pt x="3300" y="4858"/>
                  <a:pt x="3327" y="4858"/>
                  <a:pt x="3383" y="4858"/>
                </a:cubicBezTo>
                <a:cubicBezTo>
                  <a:pt x="3405" y="4850"/>
                  <a:pt x="3427" y="4847"/>
                  <a:pt x="3449" y="4847"/>
                </a:cubicBezTo>
                <a:cubicBezTo>
                  <a:pt x="3507" y="4847"/>
                  <a:pt x="3557" y="4872"/>
                  <a:pt x="3577" y="4913"/>
                </a:cubicBezTo>
                <a:lnTo>
                  <a:pt x="3854" y="5301"/>
                </a:lnTo>
                <a:cubicBezTo>
                  <a:pt x="3903" y="5366"/>
                  <a:pt x="3971" y="5393"/>
                  <a:pt x="4035" y="5393"/>
                </a:cubicBezTo>
                <a:cubicBezTo>
                  <a:pt x="4081" y="5393"/>
                  <a:pt x="4125" y="5380"/>
                  <a:pt x="4159" y="5357"/>
                </a:cubicBezTo>
                <a:lnTo>
                  <a:pt x="4797" y="4913"/>
                </a:lnTo>
                <a:cubicBezTo>
                  <a:pt x="4880" y="4830"/>
                  <a:pt x="4908" y="4691"/>
                  <a:pt x="4852" y="4608"/>
                </a:cubicBezTo>
                <a:lnTo>
                  <a:pt x="4575" y="4220"/>
                </a:lnTo>
                <a:cubicBezTo>
                  <a:pt x="4520" y="4137"/>
                  <a:pt x="4520" y="4054"/>
                  <a:pt x="4575" y="3998"/>
                </a:cubicBezTo>
                <a:lnTo>
                  <a:pt x="4658" y="3887"/>
                </a:lnTo>
                <a:cubicBezTo>
                  <a:pt x="4686" y="3804"/>
                  <a:pt x="4769" y="3776"/>
                  <a:pt x="4825" y="3776"/>
                </a:cubicBezTo>
                <a:lnTo>
                  <a:pt x="5296" y="3859"/>
                </a:lnTo>
                <a:cubicBezTo>
                  <a:pt x="5314" y="3863"/>
                  <a:pt x="5332" y="3865"/>
                  <a:pt x="5349" y="3865"/>
                </a:cubicBezTo>
                <a:cubicBezTo>
                  <a:pt x="5462" y="3865"/>
                  <a:pt x="5549" y="3789"/>
                  <a:pt x="5573" y="3693"/>
                </a:cubicBezTo>
                <a:lnTo>
                  <a:pt x="5684" y="2917"/>
                </a:lnTo>
                <a:cubicBezTo>
                  <a:pt x="5712" y="2806"/>
                  <a:pt x="5629" y="2695"/>
                  <a:pt x="5518" y="2667"/>
                </a:cubicBezTo>
                <a:lnTo>
                  <a:pt x="5046" y="2584"/>
                </a:lnTo>
                <a:cubicBezTo>
                  <a:pt x="4963" y="2584"/>
                  <a:pt x="4908" y="2529"/>
                  <a:pt x="4880" y="2445"/>
                </a:cubicBezTo>
                <a:cubicBezTo>
                  <a:pt x="4880" y="2390"/>
                  <a:pt x="4880" y="2362"/>
                  <a:pt x="4852" y="2307"/>
                </a:cubicBezTo>
                <a:cubicBezTo>
                  <a:pt x="4852" y="2224"/>
                  <a:pt x="4880" y="2140"/>
                  <a:pt x="4936" y="2113"/>
                </a:cubicBezTo>
                <a:lnTo>
                  <a:pt x="5324" y="1835"/>
                </a:lnTo>
                <a:cubicBezTo>
                  <a:pt x="5407" y="1752"/>
                  <a:pt x="5435" y="1614"/>
                  <a:pt x="5379" y="1530"/>
                </a:cubicBezTo>
                <a:lnTo>
                  <a:pt x="4908" y="893"/>
                </a:lnTo>
                <a:cubicBezTo>
                  <a:pt x="4872" y="839"/>
                  <a:pt x="4802" y="808"/>
                  <a:pt x="4726" y="808"/>
                </a:cubicBezTo>
                <a:cubicBezTo>
                  <a:pt x="4685" y="808"/>
                  <a:pt x="4642" y="818"/>
                  <a:pt x="4603" y="837"/>
                </a:cubicBezTo>
                <a:lnTo>
                  <a:pt x="4131" y="1198"/>
                </a:lnTo>
                <a:cubicBezTo>
                  <a:pt x="4131" y="1198"/>
                  <a:pt x="3993" y="1115"/>
                  <a:pt x="3882" y="1031"/>
                </a:cubicBezTo>
                <a:cubicBezTo>
                  <a:pt x="3827" y="1004"/>
                  <a:pt x="3799" y="921"/>
                  <a:pt x="3799" y="865"/>
                </a:cubicBezTo>
                <a:lnTo>
                  <a:pt x="3882" y="394"/>
                </a:lnTo>
                <a:cubicBezTo>
                  <a:pt x="3910" y="255"/>
                  <a:pt x="3827" y="144"/>
                  <a:pt x="3688" y="116"/>
                </a:cubicBezTo>
                <a:lnTo>
                  <a:pt x="2939" y="6"/>
                </a:lnTo>
                <a:cubicBezTo>
                  <a:pt x="2925" y="2"/>
                  <a:pt x="2910" y="0"/>
                  <a:pt x="2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7"/>
          <p:cNvSpPr/>
          <p:nvPr/>
        </p:nvSpPr>
        <p:spPr>
          <a:xfrm>
            <a:off x="6440032" y="422714"/>
            <a:ext cx="458963" cy="454386"/>
          </a:xfrm>
          <a:custGeom>
            <a:avLst/>
            <a:gdLst/>
            <a:ahLst/>
            <a:cxnLst/>
            <a:rect l="l" t="t" r="r" b="b"/>
            <a:pathLst>
              <a:path w="3911" h="3872" extrusionOk="0">
                <a:moveTo>
                  <a:pt x="1955" y="1167"/>
                </a:moveTo>
                <a:cubicBezTo>
                  <a:pt x="2158" y="1167"/>
                  <a:pt x="2365" y="1247"/>
                  <a:pt x="2524" y="1425"/>
                </a:cubicBezTo>
                <a:cubicBezTo>
                  <a:pt x="2966" y="1944"/>
                  <a:pt x="2580" y="2683"/>
                  <a:pt x="1959" y="2683"/>
                </a:cubicBezTo>
                <a:cubicBezTo>
                  <a:pt x="1917" y="2683"/>
                  <a:pt x="1875" y="2679"/>
                  <a:pt x="1831" y="2672"/>
                </a:cubicBezTo>
                <a:cubicBezTo>
                  <a:pt x="1470" y="2617"/>
                  <a:pt x="1193" y="2312"/>
                  <a:pt x="1193" y="1951"/>
                </a:cubicBezTo>
                <a:cubicBezTo>
                  <a:pt x="1175" y="1474"/>
                  <a:pt x="1558" y="1167"/>
                  <a:pt x="1955" y="1167"/>
                </a:cubicBezTo>
                <a:close/>
                <a:moveTo>
                  <a:pt x="2323" y="0"/>
                </a:moveTo>
                <a:cubicBezTo>
                  <a:pt x="2262" y="0"/>
                  <a:pt x="2205" y="31"/>
                  <a:pt x="2164" y="94"/>
                </a:cubicBezTo>
                <a:lnTo>
                  <a:pt x="2025" y="482"/>
                </a:lnTo>
                <a:lnTo>
                  <a:pt x="1831" y="482"/>
                </a:lnTo>
                <a:cubicBezTo>
                  <a:pt x="1775" y="482"/>
                  <a:pt x="1748" y="454"/>
                  <a:pt x="1720" y="427"/>
                </a:cubicBezTo>
                <a:lnTo>
                  <a:pt x="1581" y="122"/>
                </a:lnTo>
                <a:cubicBezTo>
                  <a:pt x="1560" y="59"/>
                  <a:pt x="1493" y="28"/>
                  <a:pt x="1425" y="28"/>
                </a:cubicBezTo>
                <a:cubicBezTo>
                  <a:pt x="1403" y="28"/>
                  <a:pt x="1380" y="31"/>
                  <a:pt x="1359" y="38"/>
                </a:cubicBezTo>
                <a:lnTo>
                  <a:pt x="888" y="260"/>
                </a:lnTo>
                <a:cubicBezTo>
                  <a:pt x="805" y="288"/>
                  <a:pt x="777" y="399"/>
                  <a:pt x="805" y="482"/>
                </a:cubicBezTo>
                <a:lnTo>
                  <a:pt x="944" y="759"/>
                </a:lnTo>
                <a:cubicBezTo>
                  <a:pt x="971" y="815"/>
                  <a:pt x="971" y="870"/>
                  <a:pt x="916" y="926"/>
                </a:cubicBezTo>
                <a:lnTo>
                  <a:pt x="860" y="981"/>
                </a:lnTo>
                <a:cubicBezTo>
                  <a:pt x="833" y="1036"/>
                  <a:pt x="750" y="1036"/>
                  <a:pt x="722" y="1036"/>
                </a:cubicBezTo>
                <a:lnTo>
                  <a:pt x="417" y="926"/>
                </a:lnTo>
                <a:cubicBezTo>
                  <a:pt x="394" y="910"/>
                  <a:pt x="368" y="903"/>
                  <a:pt x="343" y="903"/>
                </a:cubicBezTo>
                <a:cubicBezTo>
                  <a:pt x="278" y="903"/>
                  <a:pt x="215" y="949"/>
                  <a:pt x="195" y="1009"/>
                </a:cubicBezTo>
                <a:lnTo>
                  <a:pt x="29" y="1508"/>
                </a:lnTo>
                <a:cubicBezTo>
                  <a:pt x="1" y="1591"/>
                  <a:pt x="29" y="1674"/>
                  <a:pt x="112" y="1702"/>
                </a:cubicBezTo>
                <a:lnTo>
                  <a:pt x="417" y="1813"/>
                </a:lnTo>
                <a:cubicBezTo>
                  <a:pt x="472" y="1841"/>
                  <a:pt x="500" y="1868"/>
                  <a:pt x="500" y="1924"/>
                </a:cubicBezTo>
                <a:lnTo>
                  <a:pt x="500" y="2035"/>
                </a:lnTo>
                <a:cubicBezTo>
                  <a:pt x="500" y="2090"/>
                  <a:pt x="472" y="2145"/>
                  <a:pt x="445" y="2173"/>
                </a:cubicBezTo>
                <a:lnTo>
                  <a:pt x="140" y="2312"/>
                </a:lnTo>
                <a:cubicBezTo>
                  <a:pt x="56" y="2340"/>
                  <a:pt x="29" y="2423"/>
                  <a:pt x="56" y="2506"/>
                </a:cubicBezTo>
                <a:lnTo>
                  <a:pt x="278" y="3005"/>
                </a:lnTo>
                <a:cubicBezTo>
                  <a:pt x="298" y="3044"/>
                  <a:pt x="359" y="3083"/>
                  <a:pt x="423" y="3083"/>
                </a:cubicBezTo>
                <a:cubicBezTo>
                  <a:pt x="449" y="3083"/>
                  <a:pt x="476" y="3077"/>
                  <a:pt x="500" y="3060"/>
                </a:cubicBezTo>
                <a:lnTo>
                  <a:pt x="777" y="2922"/>
                </a:lnTo>
                <a:cubicBezTo>
                  <a:pt x="833" y="2922"/>
                  <a:pt x="888" y="2922"/>
                  <a:pt x="944" y="2950"/>
                </a:cubicBezTo>
                <a:lnTo>
                  <a:pt x="999" y="3033"/>
                </a:lnTo>
                <a:cubicBezTo>
                  <a:pt x="1055" y="3060"/>
                  <a:pt x="1055" y="3116"/>
                  <a:pt x="1055" y="3171"/>
                </a:cubicBezTo>
                <a:lnTo>
                  <a:pt x="916" y="3476"/>
                </a:lnTo>
                <a:cubicBezTo>
                  <a:pt x="888" y="3559"/>
                  <a:pt x="944" y="3643"/>
                  <a:pt x="1027" y="3670"/>
                </a:cubicBezTo>
                <a:lnTo>
                  <a:pt x="1526" y="3864"/>
                </a:lnTo>
                <a:cubicBezTo>
                  <a:pt x="1541" y="3869"/>
                  <a:pt x="1555" y="3872"/>
                  <a:pt x="1570" y="3872"/>
                </a:cubicBezTo>
                <a:cubicBezTo>
                  <a:pt x="1637" y="3872"/>
                  <a:pt x="1697" y="3822"/>
                  <a:pt x="1720" y="3754"/>
                </a:cubicBezTo>
                <a:lnTo>
                  <a:pt x="1831" y="3449"/>
                </a:lnTo>
                <a:cubicBezTo>
                  <a:pt x="1859" y="3393"/>
                  <a:pt x="1886" y="3365"/>
                  <a:pt x="1942" y="3365"/>
                </a:cubicBezTo>
                <a:lnTo>
                  <a:pt x="2053" y="3365"/>
                </a:lnTo>
                <a:cubicBezTo>
                  <a:pt x="2108" y="3365"/>
                  <a:pt x="2164" y="3393"/>
                  <a:pt x="2191" y="3449"/>
                </a:cubicBezTo>
                <a:lnTo>
                  <a:pt x="2330" y="3754"/>
                </a:lnTo>
                <a:cubicBezTo>
                  <a:pt x="2348" y="3807"/>
                  <a:pt x="2389" y="3838"/>
                  <a:pt x="2438" y="3838"/>
                </a:cubicBezTo>
                <a:cubicBezTo>
                  <a:pt x="2465" y="3838"/>
                  <a:pt x="2494" y="3829"/>
                  <a:pt x="2524" y="3809"/>
                </a:cubicBezTo>
                <a:lnTo>
                  <a:pt x="3023" y="3587"/>
                </a:lnTo>
                <a:cubicBezTo>
                  <a:pt x="3078" y="3559"/>
                  <a:pt x="3134" y="3476"/>
                  <a:pt x="3078" y="3393"/>
                </a:cubicBezTo>
                <a:lnTo>
                  <a:pt x="2940" y="3088"/>
                </a:lnTo>
                <a:cubicBezTo>
                  <a:pt x="2940" y="3033"/>
                  <a:pt x="2940" y="2977"/>
                  <a:pt x="2968" y="2950"/>
                </a:cubicBezTo>
                <a:lnTo>
                  <a:pt x="3051" y="2866"/>
                </a:lnTo>
                <a:cubicBezTo>
                  <a:pt x="3070" y="2847"/>
                  <a:pt x="3104" y="2827"/>
                  <a:pt x="3141" y="2827"/>
                </a:cubicBezTo>
                <a:cubicBezTo>
                  <a:pt x="3157" y="2827"/>
                  <a:pt x="3173" y="2831"/>
                  <a:pt x="3189" y="2839"/>
                </a:cubicBezTo>
                <a:lnTo>
                  <a:pt x="3494" y="2950"/>
                </a:lnTo>
                <a:cubicBezTo>
                  <a:pt x="3515" y="2956"/>
                  <a:pt x="3536" y="2960"/>
                  <a:pt x="3556" y="2960"/>
                </a:cubicBezTo>
                <a:cubicBezTo>
                  <a:pt x="3616" y="2960"/>
                  <a:pt x="3668" y="2929"/>
                  <a:pt x="3688" y="2866"/>
                </a:cubicBezTo>
                <a:lnTo>
                  <a:pt x="3883" y="2340"/>
                </a:lnTo>
                <a:cubicBezTo>
                  <a:pt x="3910" y="2284"/>
                  <a:pt x="3883" y="2173"/>
                  <a:pt x="3799" y="2145"/>
                </a:cubicBezTo>
                <a:lnTo>
                  <a:pt x="3467" y="2035"/>
                </a:lnTo>
                <a:cubicBezTo>
                  <a:pt x="3439" y="2035"/>
                  <a:pt x="3383" y="1979"/>
                  <a:pt x="3383" y="1924"/>
                </a:cubicBezTo>
                <a:lnTo>
                  <a:pt x="3383" y="1813"/>
                </a:lnTo>
                <a:cubicBezTo>
                  <a:pt x="3383" y="1757"/>
                  <a:pt x="3411" y="1702"/>
                  <a:pt x="3467" y="1702"/>
                </a:cubicBezTo>
                <a:lnTo>
                  <a:pt x="3772" y="1563"/>
                </a:lnTo>
                <a:cubicBezTo>
                  <a:pt x="3855" y="1508"/>
                  <a:pt x="3883" y="1425"/>
                  <a:pt x="3827" y="1341"/>
                </a:cubicBezTo>
                <a:lnTo>
                  <a:pt x="3605" y="870"/>
                </a:lnTo>
                <a:cubicBezTo>
                  <a:pt x="3584" y="808"/>
                  <a:pt x="3532" y="777"/>
                  <a:pt x="3473" y="777"/>
                </a:cubicBezTo>
                <a:cubicBezTo>
                  <a:pt x="3453" y="777"/>
                  <a:pt x="3432" y="780"/>
                  <a:pt x="3411" y="787"/>
                </a:cubicBezTo>
                <a:lnTo>
                  <a:pt x="3106" y="926"/>
                </a:lnTo>
                <a:cubicBezTo>
                  <a:pt x="3090" y="934"/>
                  <a:pt x="3074" y="937"/>
                  <a:pt x="3058" y="937"/>
                </a:cubicBezTo>
                <a:cubicBezTo>
                  <a:pt x="3021" y="937"/>
                  <a:pt x="2987" y="917"/>
                  <a:pt x="2968" y="898"/>
                </a:cubicBezTo>
                <a:lnTo>
                  <a:pt x="2884" y="842"/>
                </a:lnTo>
                <a:cubicBezTo>
                  <a:pt x="2857" y="787"/>
                  <a:pt x="2829" y="731"/>
                  <a:pt x="2857" y="676"/>
                </a:cubicBezTo>
                <a:lnTo>
                  <a:pt x="2968" y="371"/>
                </a:lnTo>
                <a:cubicBezTo>
                  <a:pt x="2995" y="316"/>
                  <a:pt x="2968" y="205"/>
                  <a:pt x="2884" y="177"/>
                </a:cubicBezTo>
                <a:lnTo>
                  <a:pt x="2385" y="11"/>
                </a:lnTo>
                <a:cubicBezTo>
                  <a:pt x="2365" y="4"/>
                  <a:pt x="2344" y="0"/>
                  <a:pt x="2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7"/>
          <p:cNvSpPr/>
          <p:nvPr/>
        </p:nvSpPr>
        <p:spPr>
          <a:xfrm>
            <a:off x="5692501" y="4067800"/>
            <a:ext cx="403573" cy="396179"/>
          </a:xfrm>
          <a:custGeom>
            <a:avLst/>
            <a:gdLst/>
            <a:ahLst/>
            <a:cxnLst/>
            <a:rect l="l" t="t" r="r" b="b"/>
            <a:pathLst>
              <a:path w="3439" h="3376" extrusionOk="0">
                <a:moveTo>
                  <a:pt x="1702" y="1023"/>
                </a:moveTo>
                <a:cubicBezTo>
                  <a:pt x="1744" y="1023"/>
                  <a:pt x="1787" y="1028"/>
                  <a:pt x="1830" y="1036"/>
                </a:cubicBezTo>
                <a:cubicBezTo>
                  <a:pt x="2385" y="1119"/>
                  <a:pt x="2579" y="1813"/>
                  <a:pt x="2163" y="2173"/>
                </a:cubicBezTo>
                <a:cubicBezTo>
                  <a:pt x="2034" y="2294"/>
                  <a:pt x="1880" y="2347"/>
                  <a:pt x="1729" y="2347"/>
                </a:cubicBezTo>
                <a:cubicBezTo>
                  <a:pt x="1395" y="2347"/>
                  <a:pt x="1073" y="2084"/>
                  <a:pt x="1054" y="1702"/>
                </a:cubicBezTo>
                <a:cubicBezTo>
                  <a:pt x="1054" y="1329"/>
                  <a:pt x="1343" y="1023"/>
                  <a:pt x="1702" y="1023"/>
                </a:cubicBezTo>
                <a:close/>
                <a:moveTo>
                  <a:pt x="2034" y="0"/>
                </a:moveTo>
                <a:cubicBezTo>
                  <a:pt x="1986" y="0"/>
                  <a:pt x="1934" y="31"/>
                  <a:pt x="1914" y="94"/>
                </a:cubicBezTo>
                <a:lnTo>
                  <a:pt x="1775" y="426"/>
                </a:lnTo>
                <a:lnTo>
                  <a:pt x="1636" y="426"/>
                </a:lnTo>
                <a:cubicBezTo>
                  <a:pt x="1581" y="426"/>
                  <a:pt x="1525" y="399"/>
                  <a:pt x="1525" y="343"/>
                </a:cubicBezTo>
                <a:lnTo>
                  <a:pt x="1387" y="94"/>
                </a:lnTo>
                <a:cubicBezTo>
                  <a:pt x="1369" y="40"/>
                  <a:pt x="1328" y="9"/>
                  <a:pt x="1286" y="9"/>
                </a:cubicBezTo>
                <a:cubicBezTo>
                  <a:pt x="1263" y="9"/>
                  <a:pt x="1240" y="19"/>
                  <a:pt x="1220" y="38"/>
                </a:cubicBezTo>
                <a:lnTo>
                  <a:pt x="777" y="232"/>
                </a:lnTo>
                <a:cubicBezTo>
                  <a:pt x="721" y="260"/>
                  <a:pt x="694" y="343"/>
                  <a:pt x="721" y="399"/>
                </a:cubicBezTo>
                <a:lnTo>
                  <a:pt x="832" y="648"/>
                </a:lnTo>
                <a:cubicBezTo>
                  <a:pt x="860" y="704"/>
                  <a:pt x="860" y="759"/>
                  <a:pt x="832" y="787"/>
                </a:cubicBezTo>
                <a:lnTo>
                  <a:pt x="749" y="842"/>
                </a:lnTo>
                <a:cubicBezTo>
                  <a:pt x="721" y="898"/>
                  <a:pt x="694" y="898"/>
                  <a:pt x="638" y="898"/>
                </a:cubicBezTo>
                <a:lnTo>
                  <a:pt x="361" y="787"/>
                </a:lnTo>
                <a:cubicBezTo>
                  <a:pt x="347" y="780"/>
                  <a:pt x="332" y="776"/>
                  <a:pt x="315" y="776"/>
                </a:cubicBezTo>
                <a:cubicBezTo>
                  <a:pt x="267" y="776"/>
                  <a:pt x="215" y="808"/>
                  <a:pt x="195" y="870"/>
                </a:cubicBezTo>
                <a:lnTo>
                  <a:pt x="28" y="1314"/>
                </a:lnTo>
                <a:cubicBezTo>
                  <a:pt x="1" y="1369"/>
                  <a:pt x="28" y="1452"/>
                  <a:pt x="111" y="1480"/>
                </a:cubicBezTo>
                <a:lnTo>
                  <a:pt x="389" y="1591"/>
                </a:lnTo>
                <a:cubicBezTo>
                  <a:pt x="416" y="1591"/>
                  <a:pt x="472" y="1646"/>
                  <a:pt x="472" y="1674"/>
                </a:cubicBezTo>
                <a:lnTo>
                  <a:pt x="472" y="1785"/>
                </a:lnTo>
                <a:cubicBezTo>
                  <a:pt x="472" y="1813"/>
                  <a:pt x="444" y="1868"/>
                  <a:pt x="389" y="1896"/>
                </a:cubicBezTo>
                <a:lnTo>
                  <a:pt x="139" y="2007"/>
                </a:lnTo>
                <a:cubicBezTo>
                  <a:pt x="56" y="2034"/>
                  <a:pt x="28" y="2118"/>
                  <a:pt x="56" y="2201"/>
                </a:cubicBezTo>
                <a:lnTo>
                  <a:pt x="250" y="2617"/>
                </a:lnTo>
                <a:cubicBezTo>
                  <a:pt x="291" y="2657"/>
                  <a:pt x="331" y="2683"/>
                  <a:pt x="383" y="2683"/>
                </a:cubicBezTo>
                <a:cubicBezTo>
                  <a:pt x="402" y="2683"/>
                  <a:pt x="422" y="2680"/>
                  <a:pt x="444" y="2672"/>
                </a:cubicBezTo>
                <a:lnTo>
                  <a:pt x="694" y="2561"/>
                </a:lnTo>
                <a:cubicBezTo>
                  <a:pt x="717" y="2550"/>
                  <a:pt x="740" y="2543"/>
                  <a:pt x="761" y="2543"/>
                </a:cubicBezTo>
                <a:cubicBezTo>
                  <a:pt x="790" y="2543"/>
                  <a:pt x="816" y="2556"/>
                  <a:pt x="832" y="2589"/>
                </a:cubicBezTo>
                <a:lnTo>
                  <a:pt x="888" y="2644"/>
                </a:lnTo>
                <a:cubicBezTo>
                  <a:pt x="943" y="2672"/>
                  <a:pt x="943" y="2728"/>
                  <a:pt x="915" y="2755"/>
                </a:cubicBezTo>
                <a:lnTo>
                  <a:pt x="832" y="3033"/>
                </a:lnTo>
                <a:cubicBezTo>
                  <a:pt x="805" y="3116"/>
                  <a:pt x="832" y="3171"/>
                  <a:pt x="915" y="3199"/>
                </a:cubicBezTo>
                <a:lnTo>
                  <a:pt x="1359" y="3365"/>
                </a:lnTo>
                <a:cubicBezTo>
                  <a:pt x="1373" y="3372"/>
                  <a:pt x="1389" y="3376"/>
                  <a:pt x="1405" y="3376"/>
                </a:cubicBezTo>
                <a:cubicBezTo>
                  <a:pt x="1453" y="3376"/>
                  <a:pt x="1505" y="3344"/>
                  <a:pt x="1525" y="3282"/>
                </a:cubicBezTo>
                <a:lnTo>
                  <a:pt x="1636" y="3033"/>
                </a:lnTo>
                <a:cubicBezTo>
                  <a:pt x="1636" y="2977"/>
                  <a:pt x="1664" y="2949"/>
                  <a:pt x="1720" y="2949"/>
                </a:cubicBezTo>
                <a:lnTo>
                  <a:pt x="1830" y="2949"/>
                </a:lnTo>
                <a:cubicBezTo>
                  <a:pt x="1858" y="2949"/>
                  <a:pt x="1914" y="2977"/>
                  <a:pt x="1914" y="3005"/>
                </a:cubicBezTo>
                <a:lnTo>
                  <a:pt x="2052" y="3282"/>
                </a:lnTo>
                <a:cubicBezTo>
                  <a:pt x="2072" y="3321"/>
                  <a:pt x="2105" y="3360"/>
                  <a:pt x="2153" y="3360"/>
                </a:cubicBezTo>
                <a:cubicBezTo>
                  <a:pt x="2172" y="3360"/>
                  <a:pt x="2194" y="3354"/>
                  <a:pt x="2219" y="3338"/>
                </a:cubicBezTo>
                <a:lnTo>
                  <a:pt x="2634" y="3143"/>
                </a:lnTo>
                <a:cubicBezTo>
                  <a:pt x="2718" y="3116"/>
                  <a:pt x="2745" y="3033"/>
                  <a:pt x="2718" y="2977"/>
                </a:cubicBezTo>
                <a:lnTo>
                  <a:pt x="2579" y="2728"/>
                </a:lnTo>
                <a:cubicBezTo>
                  <a:pt x="2579" y="2672"/>
                  <a:pt x="2579" y="2617"/>
                  <a:pt x="2607" y="2589"/>
                </a:cubicBezTo>
                <a:cubicBezTo>
                  <a:pt x="2634" y="2561"/>
                  <a:pt x="2662" y="2533"/>
                  <a:pt x="2662" y="2533"/>
                </a:cubicBezTo>
                <a:cubicBezTo>
                  <a:pt x="2690" y="2478"/>
                  <a:pt x="2745" y="2478"/>
                  <a:pt x="2801" y="2478"/>
                </a:cubicBezTo>
                <a:lnTo>
                  <a:pt x="3078" y="2589"/>
                </a:lnTo>
                <a:cubicBezTo>
                  <a:pt x="3088" y="2594"/>
                  <a:pt x="3099" y="2596"/>
                  <a:pt x="3111" y="2596"/>
                </a:cubicBezTo>
                <a:cubicBezTo>
                  <a:pt x="3162" y="2596"/>
                  <a:pt x="3222" y="2551"/>
                  <a:pt x="3244" y="2506"/>
                </a:cubicBezTo>
                <a:lnTo>
                  <a:pt x="3411" y="2062"/>
                </a:lnTo>
                <a:cubicBezTo>
                  <a:pt x="3438" y="1979"/>
                  <a:pt x="3383" y="1923"/>
                  <a:pt x="3328" y="1896"/>
                </a:cubicBezTo>
                <a:lnTo>
                  <a:pt x="3050" y="1785"/>
                </a:lnTo>
                <a:cubicBezTo>
                  <a:pt x="2995" y="1785"/>
                  <a:pt x="2967" y="1729"/>
                  <a:pt x="2967" y="1702"/>
                </a:cubicBezTo>
                <a:cubicBezTo>
                  <a:pt x="2967" y="1646"/>
                  <a:pt x="2967" y="1619"/>
                  <a:pt x="2967" y="1591"/>
                </a:cubicBezTo>
                <a:cubicBezTo>
                  <a:pt x="2967" y="1535"/>
                  <a:pt x="2995" y="1508"/>
                  <a:pt x="3050" y="1480"/>
                </a:cubicBezTo>
                <a:lnTo>
                  <a:pt x="3300" y="1369"/>
                </a:lnTo>
                <a:cubicBezTo>
                  <a:pt x="3383" y="1341"/>
                  <a:pt x="3411" y="1258"/>
                  <a:pt x="3383" y="1175"/>
                </a:cubicBezTo>
                <a:lnTo>
                  <a:pt x="3161" y="759"/>
                </a:lnTo>
                <a:cubicBezTo>
                  <a:pt x="3142" y="720"/>
                  <a:pt x="3094" y="681"/>
                  <a:pt x="3049" y="681"/>
                </a:cubicBezTo>
                <a:cubicBezTo>
                  <a:pt x="3030" y="681"/>
                  <a:pt x="3011" y="687"/>
                  <a:pt x="2995" y="704"/>
                </a:cubicBezTo>
                <a:lnTo>
                  <a:pt x="2745" y="814"/>
                </a:lnTo>
                <a:cubicBezTo>
                  <a:pt x="2729" y="823"/>
                  <a:pt x="2713" y="826"/>
                  <a:pt x="2697" y="826"/>
                </a:cubicBezTo>
                <a:cubicBezTo>
                  <a:pt x="2660" y="826"/>
                  <a:pt x="2626" y="806"/>
                  <a:pt x="2607" y="787"/>
                </a:cubicBezTo>
                <a:lnTo>
                  <a:pt x="2551" y="731"/>
                </a:lnTo>
                <a:cubicBezTo>
                  <a:pt x="2496" y="704"/>
                  <a:pt x="2496" y="648"/>
                  <a:pt x="2496" y="620"/>
                </a:cubicBezTo>
                <a:lnTo>
                  <a:pt x="2607" y="343"/>
                </a:lnTo>
                <a:cubicBezTo>
                  <a:pt x="2634" y="260"/>
                  <a:pt x="2607" y="177"/>
                  <a:pt x="2524" y="177"/>
                </a:cubicBezTo>
                <a:lnTo>
                  <a:pt x="2080" y="10"/>
                </a:lnTo>
                <a:cubicBezTo>
                  <a:pt x="2066" y="3"/>
                  <a:pt x="2050" y="0"/>
                  <a:pt x="2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7"/>
          <p:cNvSpPr/>
          <p:nvPr/>
        </p:nvSpPr>
        <p:spPr>
          <a:xfrm>
            <a:off x="5297236" y="383035"/>
            <a:ext cx="289626" cy="289743"/>
          </a:xfrm>
          <a:custGeom>
            <a:avLst/>
            <a:gdLst/>
            <a:ahLst/>
            <a:cxnLst/>
            <a:rect l="l" t="t" r="r" b="b"/>
            <a:pathLst>
              <a:path w="2468" h="2469" extrusionOk="0">
                <a:moveTo>
                  <a:pt x="1251" y="755"/>
                </a:moveTo>
                <a:cubicBezTo>
                  <a:pt x="1377" y="755"/>
                  <a:pt x="1507" y="805"/>
                  <a:pt x="1608" y="916"/>
                </a:cubicBezTo>
                <a:cubicBezTo>
                  <a:pt x="1891" y="1250"/>
                  <a:pt x="1649" y="1728"/>
                  <a:pt x="1257" y="1728"/>
                </a:cubicBezTo>
                <a:cubicBezTo>
                  <a:pt x="1227" y="1728"/>
                  <a:pt x="1196" y="1726"/>
                  <a:pt x="1165" y="1720"/>
                </a:cubicBezTo>
                <a:cubicBezTo>
                  <a:pt x="943" y="1664"/>
                  <a:pt x="777" y="1470"/>
                  <a:pt x="777" y="1248"/>
                </a:cubicBezTo>
                <a:cubicBezTo>
                  <a:pt x="758" y="953"/>
                  <a:pt x="998" y="755"/>
                  <a:pt x="1251" y="755"/>
                </a:cubicBezTo>
                <a:close/>
                <a:moveTo>
                  <a:pt x="1497" y="1"/>
                </a:moveTo>
                <a:cubicBezTo>
                  <a:pt x="1442" y="1"/>
                  <a:pt x="1386" y="28"/>
                  <a:pt x="1386" y="56"/>
                </a:cubicBezTo>
                <a:lnTo>
                  <a:pt x="1276" y="306"/>
                </a:lnTo>
                <a:lnTo>
                  <a:pt x="1165" y="333"/>
                </a:lnTo>
                <a:cubicBezTo>
                  <a:pt x="1137" y="333"/>
                  <a:pt x="1109" y="306"/>
                  <a:pt x="1082" y="278"/>
                </a:cubicBezTo>
                <a:lnTo>
                  <a:pt x="998" y="112"/>
                </a:lnTo>
                <a:cubicBezTo>
                  <a:pt x="978" y="71"/>
                  <a:pt x="943" y="45"/>
                  <a:pt x="915" y="45"/>
                </a:cubicBezTo>
                <a:cubicBezTo>
                  <a:pt x="904" y="45"/>
                  <a:pt x="895" y="49"/>
                  <a:pt x="887" y="56"/>
                </a:cubicBezTo>
                <a:lnTo>
                  <a:pt x="582" y="195"/>
                </a:lnTo>
                <a:cubicBezTo>
                  <a:pt x="527" y="222"/>
                  <a:pt x="499" y="278"/>
                  <a:pt x="527" y="333"/>
                </a:cubicBezTo>
                <a:lnTo>
                  <a:pt x="610" y="500"/>
                </a:lnTo>
                <a:cubicBezTo>
                  <a:pt x="610" y="527"/>
                  <a:pt x="610" y="583"/>
                  <a:pt x="582" y="611"/>
                </a:cubicBezTo>
                <a:lnTo>
                  <a:pt x="555" y="638"/>
                </a:lnTo>
                <a:cubicBezTo>
                  <a:pt x="535" y="658"/>
                  <a:pt x="516" y="678"/>
                  <a:pt x="496" y="678"/>
                </a:cubicBezTo>
                <a:cubicBezTo>
                  <a:pt x="488" y="678"/>
                  <a:pt x="480" y="674"/>
                  <a:pt x="472" y="666"/>
                </a:cubicBezTo>
                <a:lnTo>
                  <a:pt x="277" y="611"/>
                </a:lnTo>
                <a:cubicBezTo>
                  <a:pt x="263" y="603"/>
                  <a:pt x="248" y="600"/>
                  <a:pt x="233" y="600"/>
                </a:cubicBezTo>
                <a:cubicBezTo>
                  <a:pt x="194" y="600"/>
                  <a:pt x="159" y="625"/>
                  <a:pt x="139" y="666"/>
                </a:cubicBezTo>
                <a:lnTo>
                  <a:pt x="28" y="971"/>
                </a:lnTo>
                <a:cubicBezTo>
                  <a:pt x="0" y="1026"/>
                  <a:pt x="28" y="1082"/>
                  <a:pt x="83" y="1110"/>
                </a:cubicBezTo>
                <a:lnTo>
                  <a:pt x="277" y="1165"/>
                </a:lnTo>
                <a:cubicBezTo>
                  <a:pt x="305" y="1193"/>
                  <a:pt x="333" y="1221"/>
                  <a:pt x="333" y="1248"/>
                </a:cubicBezTo>
                <a:cubicBezTo>
                  <a:pt x="333" y="1276"/>
                  <a:pt x="333" y="1304"/>
                  <a:pt x="333" y="1304"/>
                </a:cubicBezTo>
                <a:cubicBezTo>
                  <a:pt x="333" y="1359"/>
                  <a:pt x="305" y="1387"/>
                  <a:pt x="277" y="1387"/>
                </a:cubicBezTo>
                <a:lnTo>
                  <a:pt x="83" y="1470"/>
                </a:lnTo>
                <a:cubicBezTo>
                  <a:pt x="56" y="1498"/>
                  <a:pt x="28" y="1553"/>
                  <a:pt x="56" y="1609"/>
                </a:cubicBezTo>
                <a:lnTo>
                  <a:pt x="194" y="1914"/>
                </a:lnTo>
                <a:cubicBezTo>
                  <a:pt x="222" y="1969"/>
                  <a:pt x="277" y="1969"/>
                  <a:pt x="305" y="1969"/>
                </a:cubicBezTo>
                <a:lnTo>
                  <a:pt x="499" y="1886"/>
                </a:lnTo>
                <a:cubicBezTo>
                  <a:pt x="513" y="1872"/>
                  <a:pt x="534" y="1865"/>
                  <a:pt x="555" y="1865"/>
                </a:cubicBezTo>
                <a:cubicBezTo>
                  <a:pt x="576" y="1865"/>
                  <a:pt x="596" y="1872"/>
                  <a:pt x="610" y="1886"/>
                </a:cubicBezTo>
                <a:lnTo>
                  <a:pt x="638" y="1941"/>
                </a:lnTo>
                <a:cubicBezTo>
                  <a:pt x="666" y="1969"/>
                  <a:pt x="666" y="1997"/>
                  <a:pt x="666" y="2025"/>
                </a:cubicBezTo>
                <a:lnTo>
                  <a:pt x="610" y="2219"/>
                </a:lnTo>
                <a:cubicBezTo>
                  <a:pt x="582" y="2274"/>
                  <a:pt x="610" y="2330"/>
                  <a:pt x="666" y="2357"/>
                </a:cubicBezTo>
                <a:lnTo>
                  <a:pt x="971" y="2468"/>
                </a:lnTo>
                <a:cubicBezTo>
                  <a:pt x="1026" y="2468"/>
                  <a:pt x="1082" y="2440"/>
                  <a:pt x="1082" y="2413"/>
                </a:cubicBezTo>
                <a:lnTo>
                  <a:pt x="1165" y="2219"/>
                </a:lnTo>
                <a:cubicBezTo>
                  <a:pt x="1192" y="2163"/>
                  <a:pt x="1220" y="2163"/>
                  <a:pt x="1248" y="2163"/>
                </a:cubicBezTo>
                <a:lnTo>
                  <a:pt x="1303" y="2163"/>
                </a:lnTo>
                <a:cubicBezTo>
                  <a:pt x="1331" y="2163"/>
                  <a:pt x="1386" y="2163"/>
                  <a:pt x="1386" y="2191"/>
                </a:cubicBezTo>
                <a:lnTo>
                  <a:pt x="1470" y="2385"/>
                </a:lnTo>
                <a:cubicBezTo>
                  <a:pt x="1490" y="2426"/>
                  <a:pt x="1525" y="2451"/>
                  <a:pt x="1564" y="2451"/>
                </a:cubicBezTo>
                <a:cubicBezTo>
                  <a:pt x="1579" y="2451"/>
                  <a:pt x="1593" y="2448"/>
                  <a:pt x="1608" y="2440"/>
                </a:cubicBezTo>
                <a:lnTo>
                  <a:pt x="1913" y="2302"/>
                </a:lnTo>
                <a:cubicBezTo>
                  <a:pt x="1969" y="2274"/>
                  <a:pt x="1969" y="2219"/>
                  <a:pt x="1969" y="2163"/>
                </a:cubicBezTo>
                <a:lnTo>
                  <a:pt x="1886" y="1969"/>
                </a:lnTo>
                <a:cubicBezTo>
                  <a:pt x="1858" y="1941"/>
                  <a:pt x="1858" y="1914"/>
                  <a:pt x="1886" y="1886"/>
                </a:cubicBezTo>
                <a:lnTo>
                  <a:pt x="1941" y="1831"/>
                </a:lnTo>
                <a:cubicBezTo>
                  <a:pt x="1941" y="1803"/>
                  <a:pt x="1996" y="1803"/>
                  <a:pt x="2024" y="1803"/>
                </a:cubicBezTo>
                <a:lnTo>
                  <a:pt x="2218" y="1886"/>
                </a:lnTo>
                <a:cubicBezTo>
                  <a:pt x="2233" y="1893"/>
                  <a:pt x="2248" y="1897"/>
                  <a:pt x="2262" y="1897"/>
                </a:cubicBezTo>
                <a:cubicBezTo>
                  <a:pt x="2301" y="1897"/>
                  <a:pt x="2337" y="1871"/>
                  <a:pt x="2357" y="1831"/>
                </a:cubicBezTo>
                <a:lnTo>
                  <a:pt x="2468" y="1498"/>
                </a:lnTo>
                <a:cubicBezTo>
                  <a:pt x="2468" y="1470"/>
                  <a:pt x="2440" y="1415"/>
                  <a:pt x="2412" y="1387"/>
                </a:cubicBezTo>
                <a:lnTo>
                  <a:pt x="2218" y="1304"/>
                </a:lnTo>
                <a:cubicBezTo>
                  <a:pt x="2163" y="1304"/>
                  <a:pt x="2163" y="1276"/>
                  <a:pt x="2163" y="1248"/>
                </a:cubicBezTo>
                <a:lnTo>
                  <a:pt x="2163" y="1165"/>
                </a:lnTo>
                <a:cubicBezTo>
                  <a:pt x="2163" y="1137"/>
                  <a:pt x="2163" y="1110"/>
                  <a:pt x="2191" y="1082"/>
                </a:cubicBezTo>
                <a:lnTo>
                  <a:pt x="2385" y="999"/>
                </a:lnTo>
                <a:cubicBezTo>
                  <a:pt x="2440" y="971"/>
                  <a:pt x="2468" y="916"/>
                  <a:pt x="2440" y="888"/>
                </a:cubicBezTo>
                <a:lnTo>
                  <a:pt x="2301" y="583"/>
                </a:lnTo>
                <a:cubicBezTo>
                  <a:pt x="2281" y="542"/>
                  <a:pt x="2246" y="517"/>
                  <a:pt x="2207" y="517"/>
                </a:cubicBezTo>
                <a:cubicBezTo>
                  <a:pt x="2193" y="517"/>
                  <a:pt x="2178" y="520"/>
                  <a:pt x="2163" y="527"/>
                </a:cubicBezTo>
                <a:lnTo>
                  <a:pt x="1969" y="611"/>
                </a:lnTo>
                <a:cubicBezTo>
                  <a:pt x="1941" y="611"/>
                  <a:pt x="1913" y="611"/>
                  <a:pt x="1886" y="583"/>
                </a:cubicBezTo>
                <a:lnTo>
                  <a:pt x="1830" y="555"/>
                </a:lnTo>
                <a:cubicBezTo>
                  <a:pt x="1802" y="527"/>
                  <a:pt x="1775" y="472"/>
                  <a:pt x="1802" y="444"/>
                </a:cubicBezTo>
                <a:lnTo>
                  <a:pt x="1886" y="250"/>
                </a:lnTo>
                <a:cubicBezTo>
                  <a:pt x="1886" y="195"/>
                  <a:pt x="1858" y="139"/>
                  <a:pt x="1802" y="112"/>
                </a:cubicBezTo>
                <a:lnTo>
                  <a:pt x="14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7"/>
          <p:cNvSpPr/>
          <p:nvPr/>
        </p:nvSpPr>
        <p:spPr>
          <a:xfrm>
            <a:off x="8617587" y="1338216"/>
            <a:ext cx="286338" cy="288920"/>
          </a:xfrm>
          <a:custGeom>
            <a:avLst/>
            <a:gdLst/>
            <a:ahLst/>
            <a:cxnLst/>
            <a:rect l="l" t="t" r="r" b="b"/>
            <a:pathLst>
              <a:path w="2440" h="2462" extrusionOk="0">
                <a:moveTo>
                  <a:pt x="1250" y="738"/>
                </a:moveTo>
                <a:cubicBezTo>
                  <a:pt x="1377" y="738"/>
                  <a:pt x="1507" y="787"/>
                  <a:pt x="1608" y="898"/>
                </a:cubicBezTo>
                <a:cubicBezTo>
                  <a:pt x="1866" y="1233"/>
                  <a:pt x="1621" y="1711"/>
                  <a:pt x="1230" y="1711"/>
                </a:cubicBezTo>
                <a:cubicBezTo>
                  <a:pt x="1200" y="1711"/>
                  <a:pt x="1169" y="1708"/>
                  <a:pt x="1137" y="1702"/>
                </a:cubicBezTo>
                <a:cubicBezTo>
                  <a:pt x="915" y="1647"/>
                  <a:pt x="749" y="1480"/>
                  <a:pt x="749" y="1231"/>
                </a:cubicBezTo>
                <a:cubicBezTo>
                  <a:pt x="749" y="935"/>
                  <a:pt x="995" y="738"/>
                  <a:pt x="1250" y="738"/>
                </a:cubicBezTo>
                <a:close/>
                <a:moveTo>
                  <a:pt x="1453" y="0"/>
                </a:moveTo>
                <a:cubicBezTo>
                  <a:pt x="1414" y="0"/>
                  <a:pt x="1379" y="26"/>
                  <a:pt x="1359" y="66"/>
                </a:cubicBezTo>
                <a:lnTo>
                  <a:pt x="1275" y="316"/>
                </a:lnTo>
                <a:lnTo>
                  <a:pt x="1165" y="316"/>
                </a:lnTo>
                <a:cubicBezTo>
                  <a:pt x="1137" y="316"/>
                  <a:pt x="1081" y="288"/>
                  <a:pt x="1081" y="261"/>
                </a:cubicBezTo>
                <a:lnTo>
                  <a:pt x="998" y="94"/>
                </a:lnTo>
                <a:cubicBezTo>
                  <a:pt x="978" y="54"/>
                  <a:pt x="943" y="28"/>
                  <a:pt x="904" y="28"/>
                </a:cubicBezTo>
                <a:cubicBezTo>
                  <a:pt x="889" y="28"/>
                  <a:pt x="874" y="31"/>
                  <a:pt x="860" y="39"/>
                </a:cubicBezTo>
                <a:lnTo>
                  <a:pt x="555" y="177"/>
                </a:lnTo>
                <a:cubicBezTo>
                  <a:pt x="499" y="205"/>
                  <a:pt x="471" y="261"/>
                  <a:pt x="499" y="316"/>
                </a:cubicBezTo>
                <a:lnTo>
                  <a:pt x="610" y="482"/>
                </a:lnTo>
                <a:cubicBezTo>
                  <a:pt x="610" y="538"/>
                  <a:pt x="610" y="566"/>
                  <a:pt x="582" y="593"/>
                </a:cubicBezTo>
                <a:lnTo>
                  <a:pt x="527" y="621"/>
                </a:lnTo>
                <a:cubicBezTo>
                  <a:pt x="527" y="641"/>
                  <a:pt x="499" y="660"/>
                  <a:pt x="473" y="660"/>
                </a:cubicBezTo>
                <a:cubicBezTo>
                  <a:pt x="462" y="660"/>
                  <a:pt x="452" y="657"/>
                  <a:pt x="444" y="649"/>
                </a:cubicBezTo>
                <a:lnTo>
                  <a:pt x="250" y="593"/>
                </a:lnTo>
                <a:cubicBezTo>
                  <a:pt x="235" y="586"/>
                  <a:pt x="220" y="582"/>
                  <a:pt x="206" y="582"/>
                </a:cubicBezTo>
                <a:cubicBezTo>
                  <a:pt x="168" y="582"/>
                  <a:pt x="139" y="608"/>
                  <a:pt x="139" y="649"/>
                </a:cubicBezTo>
                <a:lnTo>
                  <a:pt x="0" y="954"/>
                </a:lnTo>
                <a:cubicBezTo>
                  <a:pt x="0" y="1009"/>
                  <a:pt x="28" y="1065"/>
                  <a:pt x="56" y="1092"/>
                </a:cubicBezTo>
                <a:lnTo>
                  <a:pt x="277" y="1148"/>
                </a:lnTo>
                <a:cubicBezTo>
                  <a:pt x="305" y="1175"/>
                  <a:pt x="305" y="1203"/>
                  <a:pt x="305" y="1231"/>
                </a:cubicBezTo>
                <a:lnTo>
                  <a:pt x="305" y="1314"/>
                </a:lnTo>
                <a:cubicBezTo>
                  <a:pt x="333" y="1342"/>
                  <a:pt x="305" y="1370"/>
                  <a:pt x="277" y="1370"/>
                </a:cubicBezTo>
                <a:lnTo>
                  <a:pt x="83" y="1453"/>
                </a:lnTo>
                <a:cubicBezTo>
                  <a:pt x="28" y="1480"/>
                  <a:pt x="28" y="1536"/>
                  <a:pt x="28" y="1591"/>
                </a:cubicBezTo>
                <a:lnTo>
                  <a:pt x="166" y="1896"/>
                </a:lnTo>
                <a:cubicBezTo>
                  <a:pt x="187" y="1937"/>
                  <a:pt x="222" y="1963"/>
                  <a:pt x="261" y="1963"/>
                </a:cubicBezTo>
                <a:cubicBezTo>
                  <a:pt x="275" y="1963"/>
                  <a:pt x="290" y="1959"/>
                  <a:pt x="305" y="1952"/>
                </a:cubicBezTo>
                <a:lnTo>
                  <a:pt x="499" y="1869"/>
                </a:lnTo>
                <a:cubicBezTo>
                  <a:pt x="513" y="1855"/>
                  <a:pt x="527" y="1848"/>
                  <a:pt x="541" y="1848"/>
                </a:cubicBezTo>
                <a:cubicBezTo>
                  <a:pt x="555" y="1848"/>
                  <a:pt x="568" y="1855"/>
                  <a:pt x="582" y="1869"/>
                </a:cubicBezTo>
                <a:lnTo>
                  <a:pt x="638" y="1924"/>
                </a:lnTo>
                <a:cubicBezTo>
                  <a:pt x="666" y="1952"/>
                  <a:pt x="666" y="1980"/>
                  <a:pt x="666" y="2007"/>
                </a:cubicBezTo>
                <a:lnTo>
                  <a:pt x="582" y="2201"/>
                </a:lnTo>
                <a:cubicBezTo>
                  <a:pt x="555" y="2257"/>
                  <a:pt x="582" y="2312"/>
                  <a:pt x="638" y="2340"/>
                </a:cubicBezTo>
                <a:lnTo>
                  <a:pt x="971" y="2451"/>
                </a:lnTo>
                <a:cubicBezTo>
                  <a:pt x="978" y="2458"/>
                  <a:pt x="987" y="2462"/>
                  <a:pt x="998" y="2462"/>
                </a:cubicBezTo>
                <a:cubicBezTo>
                  <a:pt x="1026" y="2462"/>
                  <a:pt x="1061" y="2436"/>
                  <a:pt x="1081" y="2395"/>
                </a:cubicBezTo>
                <a:lnTo>
                  <a:pt x="1165" y="2201"/>
                </a:lnTo>
                <a:cubicBezTo>
                  <a:pt x="1165" y="2174"/>
                  <a:pt x="1192" y="2146"/>
                  <a:pt x="1220" y="2146"/>
                </a:cubicBezTo>
                <a:lnTo>
                  <a:pt x="1303" y="2146"/>
                </a:lnTo>
                <a:cubicBezTo>
                  <a:pt x="1331" y="2146"/>
                  <a:pt x="1359" y="2146"/>
                  <a:pt x="1386" y="2201"/>
                </a:cubicBezTo>
                <a:lnTo>
                  <a:pt x="1470" y="2368"/>
                </a:lnTo>
                <a:cubicBezTo>
                  <a:pt x="1490" y="2408"/>
                  <a:pt x="1525" y="2434"/>
                  <a:pt x="1564" y="2434"/>
                </a:cubicBezTo>
                <a:cubicBezTo>
                  <a:pt x="1578" y="2434"/>
                  <a:pt x="1593" y="2431"/>
                  <a:pt x="1608" y="2423"/>
                </a:cubicBezTo>
                <a:lnTo>
                  <a:pt x="1885" y="2285"/>
                </a:lnTo>
                <a:cubicBezTo>
                  <a:pt x="1941" y="2257"/>
                  <a:pt x="1969" y="2201"/>
                  <a:pt x="1941" y="2146"/>
                </a:cubicBezTo>
                <a:lnTo>
                  <a:pt x="1858" y="1980"/>
                </a:lnTo>
                <a:cubicBezTo>
                  <a:pt x="1830" y="1924"/>
                  <a:pt x="1830" y="1896"/>
                  <a:pt x="1858" y="1869"/>
                </a:cubicBezTo>
                <a:lnTo>
                  <a:pt x="1913" y="1841"/>
                </a:lnTo>
                <a:cubicBezTo>
                  <a:pt x="1913" y="1808"/>
                  <a:pt x="1932" y="1795"/>
                  <a:pt x="1954" y="1795"/>
                </a:cubicBezTo>
                <a:cubicBezTo>
                  <a:pt x="1969" y="1795"/>
                  <a:pt x="1985" y="1802"/>
                  <a:pt x="1996" y="1813"/>
                </a:cubicBezTo>
                <a:lnTo>
                  <a:pt x="2190" y="1869"/>
                </a:lnTo>
                <a:cubicBezTo>
                  <a:pt x="2205" y="1876"/>
                  <a:pt x="2220" y="1880"/>
                  <a:pt x="2234" y="1880"/>
                </a:cubicBezTo>
                <a:cubicBezTo>
                  <a:pt x="2272" y="1880"/>
                  <a:pt x="2301" y="1854"/>
                  <a:pt x="2301" y="1813"/>
                </a:cubicBezTo>
                <a:lnTo>
                  <a:pt x="2440" y="1508"/>
                </a:lnTo>
                <a:cubicBezTo>
                  <a:pt x="2440" y="1453"/>
                  <a:pt x="2412" y="1397"/>
                  <a:pt x="2385" y="1370"/>
                </a:cubicBezTo>
                <a:lnTo>
                  <a:pt x="2190" y="1314"/>
                </a:lnTo>
                <a:cubicBezTo>
                  <a:pt x="2135" y="1286"/>
                  <a:pt x="2135" y="1259"/>
                  <a:pt x="2135" y="1231"/>
                </a:cubicBezTo>
                <a:lnTo>
                  <a:pt x="2135" y="1148"/>
                </a:lnTo>
                <a:cubicBezTo>
                  <a:pt x="2135" y="1120"/>
                  <a:pt x="2135" y="1092"/>
                  <a:pt x="2163" y="1092"/>
                </a:cubicBezTo>
                <a:lnTo>
                  <a:pt x="2357" y="981"/>
                </a:lnTo>
                <a:cubicBezTo>
                  <a:pt x="2412" y="981"/>
                  <a:pt x="2440" y="926"/>
                  <a:pt x="2412" y="871"/>
                </a:cubicBezTo>
                <a:lnTo>
                  <a:pt x="2274" y="566"/>
                </a:lnTo>
                <a:cubicBezTo>
                  <a:pt x="2253" y="525"/>
                  <a:pt x="2218" y="499"/>
                  <a:pt x="2179" y="499"/>
                </a:cubicBezTo>
                <a:cubicBezTo>
                  <a:pt x="2165" y="499"/>
                  <a:pt x="2150" y="503"/>
                  <a:pt x="2135" y="510"/>
                </a:cubicBezTo>
                <a:lnTo>
                  <a:pt x="1941" y="593"/>
                </a:lnTo>
                <a:cubicBezTo>
                  <a:pt x="1932" y="602"/>
                  <a:pt x="1922" y="606"/>
                  <a:pt x="1913" y="606"/>
                </a:cubicBezTo>
                <a:cubicBezTo>
                  <a:pt x="1895" y="606"/>
                  <a:pt x="1876" y="593"/>
                  <a:pt x="1858" y="593"/>
                </a:cubicBezTo>
                <a:lnTo>
                  <a:pt x="1802" y="538"/>
                </a:lnTo>
                <a:cubicBezTo>
                  <a:pt x="1775" y="510"/>
                  <a:pt x="1775" y="482"/>
                  <a:pt x="1775" y="455"/>
                </a:cubicBezTo>
                <a:lnTo>
                  <a:pt x="1858" y="261"/>
                </a:lnTo>
                <a:cubicBezTo>
                  <a:pt x="1885" y="205"/>
                  <a:pt x="1858" y="150"/>
                  <a:pt x="1802" y="122"/>
                </a:cubicBezTo>
                <a:lnTo>
                  <a:pt x="1497" y="11"/>
                </a:lnTo>
                <a:cubicBezTo>
                  <a:pt x="1482" y="4"/>
                  <a:pt x="1468" y="0"/>
                  <a:pt x="1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7"/>
          <p:cNvSpPr/>
          <p:nvPr/>
        </p:nvSpPr>
        <p:spPr>
          <a:xfrm>
            <a:off x="8233494" y="120307"/>
            <a:ext cx="670431" cy="662099"/>
          </a:xfrm>
          <a:custGeom>
            <a:avLst/>
            <a:gdLst/>
            <a:ahLst/>
            <a:cxnLst/>
            <a:rect l="l" t="t" r="r" b="b"/>
            <a:pathLst>
              <a:path w="5713" h="5642" extrusionOk="0">
                <a:moveTo>
                  <a:pt x="2857" y="1734"/>
                </a:moveTo>
                <a:cubicBezTo>
                  <a:pt x="3188" y="1734"/>
                  <a:pt x="3522" y="1882"/>
                  <a:pt x="3744" y="2197"/>
                </a:cubicBezTo>
                <a:cubicBezTo>
                  <a:pt x="4132" y="2779"/>
                  <a:pt x="3910" y="3555"/>
                  <a:pt x="3300" y="3832"/>
                </a:cubicBezTo>
                <a:cubicBezTo>
                  <a:pt x="3152" y="3894"/>
                  <a:pt x="3004" y="3923"/>
                  <a:pt x="2860" y="3923"/>
                </a:cubicBezTo>
                <a:cubicBezTo>
                  <a:pt x="2169" y="3923"/>
                  <a:pt x="1596" y="3264"/>
                  <a:pt x="1803" y="2529"/>
                </a:cubicBezTo>
                <a:cubicBezTo>
                  <a:pt x="1948" y="2015"/>
                  <a:pt x="2400" y="1734"/>
                  <a:pt x="2857" y="1734"/>
                </a:cubicBezTo>
                <a:close/>
                <a:moveTo>
                  <a:pt x="2632" y="1"/>
                </a:moveTo>
                <a:cubicBezTo>
                  <a:pt x="2615" y="1"/>
                  <a:pt x="2598" y="3"/>
                  <a:pt x="2579" y="6"/>
                </a:cubicBezTo>
                <a:lnTo>
                  <a:pt x="1831" y="173"/>
                </a:lnTo>
                <a:cubicBezTo>
                  <a:pt x="1720" y="200"/>
                  <a:pt x="1637" y="339"/>
                  <a:pt x="1664" y="450"/>
                </a:cubicBezTo>
                <a:lnTo>
                  <a:pt x="1775" y="921"/>
                </a:lnTo>
                <a:cubicBezTo>
                  <a:pt x="1803" y="977"/>
                  <a:pt x="1775" y="1060"/>
                  <a:pt x="1720" y="1115"/>
                </a:cubicBezTo>
                <a:lnTo>
                  <a:pt x="1581" y="1199"/>
                </a:lnTo>
                <a:cubicBezTo>
                  <a:pt x="1553" y="1212"/>
                  <a:pt x="1519" y="1219"/>
                  <a:pt x="1484" y="1219"/>
                </a:cubicBezTo>
                <a:cubicBezTo>
                  <a:pt x="1449" y="1219"/>
                  <a:pt x="1415" y="1212"/>
                  <a:pt x="1387" y="1199"/>
                </a:cubicBezTo>
                <a:lnTo>
                  <a:pt x="971" y="949"/>
                </a:lnTo>
                <a:cubicBezTo>
                  <a:pt x="933" y="920"/>
                  <a:pt x="891" y="908"/>
                  <a:pt x="850" y="908"/>
                </a:cubicBezTo>
                <a:cubicBezTo>
                  <a:pt x="774" y="908"/>
                  <a:pt x="702" y="950"/>
                  <a:pt x="666" y="1004"/>
                </a:cubicBezTo>
                <a:lnTo>
                  <a:pt x="250" y="1670"/>
                </a:lnTo>
                <a:cubicBezTo>
                  <a:pt x="195" y="1781"/>
                  <a:pt x="223" y="1919"/>
                  <a:pt x="334" y="1975"/>
                </a:cubicBezTo>
                <a:lnTo>
                  <a:pt x="749" y="2224"/>
                </a:lnTo>
                <a:cubicBezTo>
                  <a:pt x="805" y="2252"/>
                  <a:pt x="833" y="2335"/>
                  <a:pt x="805" y="2418"/>
                </a:cubicBezTo>
                <a:cubicBezTo>
                  <a:pt x="805" y="2474"/>
                  <a:pt x="805" y="2502"/>
                  <a:pt x="805" y="2557"/>
                </a:cubicBezTo>
                <a:cubicBezTo>
                  <a:pt x="777" y="2640"/>
                  <a:pt x="722" y="2696"/>
                  <a:pt x="666" y="2723"/>
                </a:cubicBezTo>
                <a:lnTo>
                  <a:pt x="195" y="2834"/>
                </a:lnTo>
                <a:cubicBezTo>
                  <a:pt x="84" y="2862"/>
                  <a:pt x="1" y="2973"/>
                  <a:pt x="29" y="3112"/>
                </a:cubicBezTo>
                <a:lnTo>
                  <a:pt x="223" y="3832"/>
                </a:lnTo>
                <a:cubicBezTo>
                  <a:pt x="244" y="3941"/>
                  <a:pt x="318" y="4016"/>
                  <a:pt x="402" y="4016"/>
                </a:cubicBezTo>
                <a:cubicBezTo>
                  <a:pt x="425" y="4016"/>
                  <a:pt x="448" y="4011"/>
                  <a:pt x="472" y="3999"/>
                </a:cubicBezTo>
                <a:lnTo>
                  <a:pt x="943" y="3888"/>
                </a:lnTo>
                <a:cubicBezTo>
                  <a:pt x="1027" y="3888"/>
                  <a:pt x="1082" y="3916"/>
                  <a:pt x="1138" y="3971"/>
                </a:cubicBezTo>
                <a:lnTo>
                  <a:pt x="1221" y="4110"/>
                </a:lnTo>
                <a:cubicBezTo>
                  <a:pt x="1276" y="4165"/>
                  <a:pt x="1276" y="4248"/>
                  <a:pt x="1221" y="4304"/>
                </a:cubicBezTo>
                <a:lnTo>
                  <a:pt x="971" y="4720"/>
                </a:lnTo>
                <a:cubicBezTo>
                  <a:pt x="916" y="4803"/>
                  <a:pt x="943" y="4942"/>
                  <a:pt x="1054" y="5025"/>
                </a:cubicBezTo>
                <a:lnTo>
                  <a:pt x="1692" y="5413"/>
                </a:lnTo>
                <a:cubicBezTo>
                  <a:pt x="1731" y="5442"/>
                  <a:pt x="1773" y="5454"/>
                  <a:pt x="1813" y="5454"/>
                </a:cubicBezTo>
                <a:cubicBezTo>
                  <a:pt x="1890" y="5454"/>
                  <a:pt x="1961" y="5412"/>
                  <a:pt x="1997" y="5357"/>
                </a:cubicBezTo>
                <a:lnTo>
                  <a:pt x="2247" y="4942"/>
                </a:lnTo>
                <a:cubicBezTo>
                  <a:pt x="2302" y="4886"/>
                  <a:pt x="2385" y="4858"/>
                  <a:pt x="2441" y="4858"/>
                </a:cubicBezTo>
                <a:cubicBezTo>
                  <a:pt x="2496" y="4858"/>
                  <a:pt x="2552" y="4886"/>
                  <a:pt x="2579" y="4886"/>
                </a:cubicBezTo>
                <a:cubicBezTo>
                  <a:pt x="2662" y="4886"/>
                  <a:pt x="2718" y="4942"/>
                  <a:pt x="2746" y="5025"/>
                </a:cubicBezTo>
                <a:lnTo>
                  <a:pt x="2857" y="5468"/>
                </a:lnTo>
                <a:cubicBezTo>
                  <a:pt x="2880" y="5584"/>
                  <a:pt x="2961" y="5642"/>
                  <a:pt x="3067" y="5642"/>
                </a:cubicBezTo>
                <a:cubicBezTo>
                  <a:pt x="3088" y="5642"/>
                  <a:pt x="3111" y="5639"/>
                  <a:pt x="3134" y="5635"/>
                </a:cubicBezTo>
                <a:lnTo>
                  <a:pt x="3882" y="5468"/>
                </a:lnTo>
                <a:cubicBezTo>
                  <a:pt x="3993" y="5441"/>
                  <a:pt x="4076" y="5330"/>
                  <a:pt x="4049" y="5191"/>
                </a:cubicBezTo>
                <a:lnTo>
                  <a:pt x="3882" y="4609"/>
                </a:lnTo>
                <a:cubicBezTo>
                  <a:pt x="3966" y="4581"/>
                  <a:pt x="4049" y="4526"/>
                  <a:pt x="4132" y="4470"/>
                </a:cubicBezTo>
                <a:cubicBezTo>
                  <a:pt x="4160" y="4442"/>
                  <a:pt x="4194" y="4429"/>
                  <a:pt x="4229" y="4429"/>
                </a:cubicBezTo>
                <a:cubicBezTo>
                  <a:pt x="4264" y="4429"/>
                  <a:pt x="4298" y="4442"/>
                  <a:pt x="4326" y="4470"/>
                </a:cubicBezTo>
                <a:lnTo>
                  <a:pt x="4742" y="4720"/>
                </a:lnTo>
                <a:cubicBezTo>
                  <a:pt x="4779" y="4738"/>
                  <a:pt x="4816" y="4747"/>
                  <a:pt x="4852" y="4747"/>
                </a:cubicBezTo>
                <a:cubicBezTo>
                  <a:pt x="4924" y="4747"/>
                  <a:pt x="4991" y="4710"/>
                  <a:pt x="5047" y="4637"/>
                </a:cubicBezTo>
                <a:lnTo>
                  <a:pt x="5435" y="3971"/>
                </a:lnTo>
                <a:cubicBezTo>
                  <a:pt x="5518" y="3888"/>
                  <a:pt x="5463" y="3749"/>
                  <a:pt x="5380" y="3694"/>
                </a:cubicBezTo>
                <a:lnTo>
                  <a:pt x="4964" y="3444"/>
                </a:lnTo>
                <a:cubicBezTo>
                  <a:pt x="4908" y="3389"/>
                  <a:pt x="4881" y="3306"/>
                  <a:pt x="4881" y="3250"/>
                </a:cubicBezTo>
                <a:cubicBezTo>
                  <a:pt x="4881" y="3195"/>
                  <a:pt x="4908" y="3139"/>
                  <a:pt x="4908" y="3084"/>
                </a:cubicBezTo>
                <a:cubicBezTo>
                  <a:pt x="4908" y="3028"/>
                  <a:pt x="4964" y="2945"/>
                  <a:pt x="5047" y="2945"/>
                </a:cubicBezTo>
                <a:lnTo>
                  <a:pt x="5518" y="2834"/>
                </a:lnTo>
                <a:cubicBezTo>
                  <a:pt x="5629" y="2807"/>
                  <a:pt x="5712" y="2668"/>
                  <a:pt x="5685" y="2557"/>
                </a:cubicBezTo>
                <a:lnTo>
                  <a:pt x="5490" y="1809"/>
                </a:lnTo>
                <a:cubicBezTo>
                  <a:pt x="5466" y="1712"/>
                  <a:pt x="5380" y="1637"/>
                  <a:pt x="5284" y="1637"/>
                </a:cubicBezTo>
                <a:cubicBezTo>
                  <a:pt x="5270" y="1637"/>
                  <a:pt x="5256" y="1639"/>
                  <a:pt x="5241" y="1642"/>
                </a:cubicBezTo>
                <a:lnTo>
                  <a:pt x="4770" y="1753"/>
                </a:lnTo>
                <a:cubicBezTo>
                  <a:pt x="4749" y="1760"/>
                  <a:pt x="4730" y="1763"/>
                  <a:pt x="4712" y="1763"/>
                </a:cubicBezTo>
                <a:cubicBezTo>
                  <a:pt x="4659" y="1763"/>
                  <a:pt x="4617" y="1732"/>
                  <a:pt x="4576" y="1670"/>
                </a:cubicBezTo>
                <a:lnTo>
                  <a:pt x="4492" y="1559"/>
                </a:lnTo>
                <a:cubicBezTo>
                  <a:pt x="4437" y="1504"/>
                  <a:pt x="4437" y="1420"/>
                  <a:pt x="4492" y="1365"/>
                </a:cubicBezTo>
                <a:lnTo>
                  <a:pt x="4742" y="949"/>
                </a:lnTo>
                <a:cubicBezTo>
                  <a:pt x="4797" y="838"/>
                  <a:pt x="4770" y="699"/>
                  <a:pt x="4659" y="644"/>
                </a:cubicBezTo>
                <a:lnTo>
                  <a:pt x="4021" y="228"/>
                </a:lnTo>
                <a:cubicBezTo>
                  <a:pt x="3984" y="210"/>
                  <a:pt x="3944" y="200"/>
                  <a:pt x="3905" y="200"/>
                </a:cubicBezTo>
                <a:cubicBezTo>
                  <a:pt x="3827" y="200"/>
                  <a:pt x="3753" y="237"/>
                  <a:pt x="3716" y="311"/>
                </a:cubicBezTo>
                <a:lnTo>
                  <a:pt x="3467" y="699"/>
                </a:lnTo>
                <a:cubicBezTo>
                  <a:pt x="3425" y="762"/>
                  <a:pt x="3368" y="793"/>
                  <a:pt x="3318" y="793"/>
                </a:cubicBezTo>
                <a:cubicBezTo>
                  <a:pt x="3302" y="793"/>
                  <a:pt x="3286" y="790"/>
                  <a:pt x="3272" y="783"/>
                </a:cubicBezTo>
                <a:lnTo>
                  <a:pt x="3106" y="783"/>
                </a:lnTo>
                <a:cubicBezTo>
                  <a:pt x="3051" y="755"/>
                  <a:pt x="2967" y="699"/>
                  <a:pt x="2967" y="644"/>
                </a:cubicBezTo>
                <a:lnTo>
                  <a:pt x="2857" y="173"/>
                </a:lnTo>
                <a:cubicBezTo>
                  <a:pt x="2832" y="76"/>
                  <a:pt x="2746" y="1"/>
                  <a:pt x="26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7"/>
          <p:cNvSpPr/>
          <p:nvPr/>
        </p:nvSpPr>
        <p:spPr>
          <a:xfrm>
            <a:off x="7999246" y="2976351"/>
            <a:ext cx="198560" cy="193749"/>
          </a:xfrm>
          <a:custGeom>
            <a:avLst/>
            <a:gdLst/>
            <a:ahLst/>
            <a:cxnLst/>
            <a:rect l="l" t="t" r="r" b="b"/>
            <a:pathLst>
              <a:path w="1692" h="1651" extrusionOk="0">
                <a:moveTo>
                  <a:pt x="807" y="0"/>
                </a:moveTo>
                <a:cubicBezTo>
                  <a:pt x="797" y="0"/>
                  <a:pt x="787" y="3"/>
                  <a:pt x="776" y="8"/>
                </a:cubicBezTo>
                <a:lnTo>
                  <a:pt x="610" y="35"/>
                </a:lnTo>
                <a:cubicBezTo>
                  <a:pt x="555" y="35"/>
                  <a:pt x="527" y="91"/>
                  <a:pt x="527" y="146"/>
                </a:cubicBezTo>
                <a:lnTo>
                  <a:pt x="610" y="590"/>
                </a:lnTo>
                <a:cubicBezTo>
                  <a:pt x="610" y="645"/>
                  <a:pt x="582" y="673"/>
                  <a:pt x="527" y="701"/>
                </a:cubicBezTo>
                <a:lnTo>
                  <a:pt x="83" y="784"/>
                </a:lnTo>
                <a:cubicBezTo>
                  <a:pt x="28" y="784"/>
                  <a:pt x="0" y="839"/>
                  <a:pt x="28" y="895"/>
                </a:cubicBezTo>
                <a:lnTo>
                  <a:pt x="56" y="1061"/>
                </a:lnTo>
                <a:cubicBezTo>
                  <a:pt x="56" y="1117"/>
                  <a:pt x="111" y="1144"/>
                  <a:pt x="166" y="1144"/>
                </a:cubicBezTo>
                <a:lnTo>
                  <a:pt x="610" y="1061"/>
                </a:lnTo>
                <a:cubicBezTo>
                  <a:pt x="615" y="1056"/>
                  <a:pt x="621" y="1054"/>
                  <a:pt x="628" y="1054"/>
                </a:cubicBezTo>
                <a:cubicBezTo>
                  <a:pt x="657" y="1054"/>
                  <a:pt x="698" y="1099"/>
                  <a:pt x="721" y="1144"/>
                </a:cubicBezTo>
                <a:lnTo>
                  <a:pt x="804" y="1560"/>
                </a:lnTo>
                <a:cubicBezTo>
                  <a:pt x="804" y="1606"/>
                  <a:pt x="841" y="1651"/>
                  <a:pt x="885" y="1651"/>
                </a:cubicBezTo>
                <a:cubicBezTo>
                  <a:pt x="895" y="1651"/>
                  <a:pt x="905" y="1649"/>
                  <a:pt x="915" y="1643"/>
                </a:cubicBezTo>
                <a:lnTo>
                  <a:pt x="1081" y="1616"/>
                </a:lnTo>
                <a:cubicBezTo>
                  <a:pt x="1137" y="1616"/>
                  <a:pt x="1165" y="1560"/>
                  <a:pt x="1165" y="1505"/>
                </a:cubicBezTo>
                <a:lnTo>
                  <a:pt x="1081" y="1061"/>
                </a:lnTo>
                <a:cubicBezTo>
                  <a:pt x="1054" y="1006"/>
                  <a:pt x="1109" y="978"/>
                  <a:pt x="1165" y="950"/>
                </a:cubicBezTo>
                <a:lnTo>
                  <a:pt x="1580" y="867"/>
                </a:lnTo>
                <a:cubicBezTo>
                  <a:pt x="1636" y="867"/>
                  <a:pt x="1691" y="812"/>
                  <a:pt x="1664" y="756"/>
                </a:cubicBezTo>
                <a:lnTo>
                  <a:pt x="1636" y="590"/>
                </a:lnTo>
                <a:cubicBezTo>
                  <a:pt x="1636" y="534"/>
                  <a:pt x="1580" y="507"/>
                  <a:pt x="1525" y="507"/>
                </a:cubicBezTo>
                <a:lnTo>
                  <a:pt x="1081" y="590"/>
                </a:lnTo>
                <a:cubicBezTo>
                  <a:pt x="1026" y="590"/>
                  <a:pt x="971" y="562"/>
                  <a:pt x="971" y="507"/>
                </a:cubicBezTo>
                <a:lnTo>
                  <a:pt x="887" y="91"/>
                </a:lnTo>
                <a:cubicBezTo>
                  <a:pt x="887" y="46"/>
                  <a:pt x="850" y="0"/>
                  <a:pt x="807" y="0"/>
                </a:cubicBezTo>
                <a:close/>
              </a:path>
            </a:pathLst>
          </a:custGeom>
          <a:solidFill>
            <a:srgbClr val="56B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7"/>
          <p:cNvSpPr/>
          <p:nvPr/>
        </p:nvSpPr>
        <p:spPr>
          <a:xfrm>
            <a:off x="5282650" y="4470727"/>
            <a:ext cx="191987" cy="192105"/>
          </a:xfrm>
          <a:custGeom>
            <a:avLst/>
            <a:gdLst/>
            <a:ahLst/>
            <a:cxnLst/>
            <a:rect l="l" t="t" r="r" b="b"/>
            <a:pathLst>
              <a:path w="1636" h="1637" extrusionOk="0">
                <a:moveTo>
                  <a:pt x="749" y="0"/>
                </a:moveTo>
                <a:cubicBezTo>
                  <a:pt x="693" y="0"/>
                  <a:pt x="638" y="56"/>
                  <a:pt x="638" y="111"/>
                </a:cubicBezTo>
                <a:lnTo>
                  <a:pt x="638" y="555"/>
                </a:lnTo>
                <a:cubicBezTo>
                  <a:pt x="638" y="583"/>
                  <a:pt x="582" y="638"/>
                  <a:pt x="555" y="638"/>
                </a:cubicBezTo>
                <a:lnTo>
                  <a:pt x="111" y="638"/>
                </a:lnTo>
                <a:cubicBezTo>
                  <a:pt x="55" y="638"/>
                  <a:pt x="0" y="666"/>
                  <a:pt x="0" y="721"/>
                </a:cubicBezTo>
                <a:lnTo>
                  <a:pt x="0" y="888"/>
                </a:lnTo>
                <a:cubicBezTo>
                  <a:pt x="0" y="943"/>
                  <a:pt x="55" y="999"/>
                  <a:pt x="111" y="999"/>
                </a:cubicBezTo>
                <a:lnTo>
                  <a:pt x="555" y="999"/>
                </a:lnTo>
                <a:cubicBezTo>
                  <a:pt x="582" y="999"/>
                  <a:pt x="638" y="1026"/>
                  <a:pt x="638" y="1082"/>
                </a:cubicBezTo>
                <a:lnTo>
                  <a:pt x="638" y="1525"/>
                </a:lnTo>
                <a:cubicBezTo>
                  <a:pt x="638" y="1581"/>
                  <a:pt x="693" y="1636"/>
                  <a:pt x="749" y="1636"/>
                </a:cubicBezTo>
                <a:lnTo>
                  <a:pt x="915" y="1636"/>
                </a:lnTo>
                <a:cubicBezTo>
                  <a:pt x="970" y="1636"/>
                  <a:pt x="998" y="1581"/>
                  <a:pt x="998" y="1525"/>
                </a:cubicBezTo>
                <a:lnTo>
                  <a:pt x="998" y="1082"/>
                </a:lnTo>
                <a:cubicBezTo>
                  <a:pt x="998" y="1026"/>
                  <a:pt x="1054" y="999"/>
                  <a:pt x="1109" y="999"/>
                </a:cubicBezTo>
                <a:lnTo>
                  <a:pt x="1553" y="999"/>
                </a:lnTo>
                <a:cubicBezTo>
                  <a:pt x="1608" y="999"/>
                  <a:pt x="1636" y="943"/>
                  <a:pt x="1636" y="888"/>
                </a:cubicBezTo>
                <a:lnTo>
                  <a:pt x="1636" y="721"/>
                </a:lnTo>
                <a:cubicBezTo>
                  <a:pt x="1636" y="694"/>
                  <a:pt x="1608" y="638"/>
                  <a:pt x="1553" y="638"/>
                </a:cubicBezTo>
                <a:lnTo>
                  <a:pt x="1109" y="638"/>
                </a:lnTo>
                <a:cubicBezTo>
                  <a:pt x="1054" y="638"/>
                  <a:pt x="1026" y="583"/>
                  <a:pt x="1026" y="555"/>
                </a:cubicBezTo>
                <a:lnTo>
                  <a:pt x="1026" y="111"/>
                </a:lnTo>
                <a:cubicBezTo>
                  <a:pt x="1026" y="56"/>
                  <a:pt x="970" y="0"/>
                  <a:pt x="9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7"/>
          <p:cNvSpPr/>
          <p:nvPr/>
        </p:nvSpPr>
        <p:spPr>
          <a:xfrm>
            <a:off x="8684285" y="3217652"/>
            <a:ext cx="348185" cy="343373"/>
          </a:xfrm>
          <a:custGeom>
            <a:avLst/>
            <a:gdLst/>
            <a:ahLst/>
            <a:cxnLst/>
            <a:rect l="l" t="t" r="r" b="b"/>
            <a:pathLst>
              <a:path w="2967" h="2926" extrusionOk="0">
                <a:moveTo>
                  <a:pt x="1429" y="0"/>
                </a:moveTo>
                <a:cubicBezTo>
                  <a:pt x="1415" y="0"/>
                  <a:pt x="1401" y="2"/>
                  <a:pt x="1386" y="7"/>
                </a:cubicBezTo>
                <a:lnTo>
                  <a:pt x="1081" y="63"/>
                </a:lnTo>
                <a:cubicBezTo>
                  <a:pt x="970" y="63"/>
                  <a:pt x="915" y="146"/>
                  <a:pt x="943" y="257"/>
                </a:cubicBezTo>
                <a:lnTo>
                  <a:pt x="1081" y="1033"/>
                </a:lnTo>
                <a:cubicBezTo>
                  <a:pt x="1081" y="1116"/>
                  <a:pt x="1026" y="1199"/>
                  <a:pt x="943" y="1227"/>
                </a:cubicBezTo>
                <a:lnTo>
                  <a:pt x="166" y="1366"/>
                </a:lnTo>
                <a:cubicBezTo>
                  <a:pt x="83" y="1393"/>
                  <a:pt x="0" y="1477"/>
                  <a:pt x="28" y="1560"/>
                </a:cubicBezTo>
                <a:lnTo>
                  <a:pt x="83" y="1865"/>
                </a:lnTo>
                <a:cubicBezTo>
                  <a:pt x="106" y="1957"/>
                  <a:pt x="167" y="2010"/>
                  <a:pt x="235" y="2010"/>
                </a:cubicBezTo>
                <a:cubicBezTo>
                  <a:pt x="249" y="2010"/>
                  <a:pt x="263" y="2008"/>
                  <a:pt x="277" y="2003"/>
                </a:cubicBezTo>
                <a:lnTo>
                  <a:pt x="1054" y="1865"/>
                </a:lnTo>
                <a:cubicBezTo>
                  <a:pt x="1137" y="1865"/>
                  <a:pt x="1248" y="1920"/>
                  <a:pt x="1248" y="2003"/>
                </a:cubicBezTo>
                <a:lnTo>
                  <a:pt x="1386" y="2780"/>
                </a:lnTo>
                <a:cubicBezTo>
                  <a:pt x="1409" y="2872"/>
                  <a:pt x="1470" y="2925"/>
                  <a:pt x="1554" y="2925"/>
                </a:cubicBezTo>
                <a:cubicBezTo>
                  <a:pt x="1571" y="2925"/>
                  <a:pt x="1589" y="2923"/>
                  <a:pt x="1608" y="2918"/>
                </a:cubicBezTo>
                <a:lnTo>
                  <a:pt x="1913" y="2863"/>
                </a:lnTo>
                <a:cubicBezTo>
                  <a:pt x="1996" y="2835"/>
                  <a:pt x="2052" y="2752"/>
                  <a:pt x="2052" y="2669"/>
                </a:cubicBezTo>
                <a:lnTo>
                  <a:pt x="1913" y="1892"/>
                </a:lnTo>
                <a:cubicBezTo>
                  <a:pt x="1885" y="1809"/>
                  <a:pt x="1941" y="1698"/>
                  <a:pt x="2052" y="1698"/>
                </a:cubicBezTo>
                <a:lnTo>
                  <a:pt x="2800" y="1560"/>
                </a:lnTo>
                <a:cubicBezTo>
                  <a:pt x="2911" y="1532"/>
                  <a:pt x="2967" y="1449"/>
                  <a:pt x="2939" y="1366"/>
                </a:cubicBezTo>
                <a:lnTo>
                  <a:pt x="2883" y="1061"/>
                </a:lnTo>
                <a:cubicBezTo>
                  <a:pt x="2883" y="969"/>
                  <a:pt x="2826" y="915"/>
                  <a:pt x="2744" y="915"/>
                </a:cubicBezTo>
                <a:cubicBezTo>
                  <a:pt x="2727" y="915"/>
                  <a:pt x="2708" y="917"/>
                  <a:pt x="2689" y="922"/>
                </a:cubicBezTo>
                <a:lnTo>
                  <a:pt x="1913" y="1061"/>
                </a:lnTo>
                <a:cubicBezTo>
                  <a:pt x="1830" y="1061"/>
                  <a:pt x="1747" y="1005"/>
                  <a:pt x="1719" y="922"/>
                </a:cubicBezTo>
                <a:lnTo>
                  <a:pt x="1580" y="146"/>
                </a:lnTo>
                <a:cubicBezTo>
                  <a:pt x="1557" y="54"/>
                  <a:pt x="1496" y="0"/>
                  <a:pt x="14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7"/>
          <p:cNvSpPr/>
          <p:nvPr/>
        </p:nvSpPr>
        <p:spPr>
          <a:xfrm>
            <a:off x="4889286" y="2881729"/>
            <a:ext cx="221327" cy="219449"/>
          </a:xfrm>
          <a:custGeom>
            <a:avLst/>
            <a:gdLst/>
            <a:ahLst/>
            <a:cxnLst/>
            <a:rect l="l" t="t" r="r" b="b"/>
            <a:pathLst>
              <a:path w="1886" h="1870" extrusionOk="0">
                <a:moveTo>
                  <a:pt x="1193" y="1"/>
                </a:moveTo>
                <a:cubicBezTo>
                  <a:pt x="1137" y="1"/>
                  <a:pt x="1054" y="29"/>
                  <a:pt x="1054" y="84"/>
                </a:cubicBezTo>
                <a:lnTo>
                  <a:pt x="860" y="555"/>
                </a:lnTo>
                <a:cubicBezTo>
                  <a:pt x="860" y="611"/>
                  <a:pt x="777" y="639"/>
                  <a:pt x="721" y="639"/>
                </a:cubicBezTo>
                <a:lnTo>
                  <a:pt x="250" y="444"/>
                </a:lnTo>
                <a:cubicBezTo>
                  <a:pt x="240" y="439"/>
                  <a:pt x="229" y="437"/>
                  <a:pt x="217" y="437"/>
                </a:cubicBezTo>
                <a:cubicBezTo>
                  <a:pt x="167" y="437"/>
                  <a:pt x="111" y="482"/>
                  <a:pt x="111" y="528"/>
                </a:cubicBezTo>
                <a:lnTo>
                  <a:pt x="28" y="722"/>
                </a:lnTo>
                <a:cubicBezTo>
                  <a:pt x="0" y="777"/>
                  <a:pt x="28" y="833"/>
                  <a:pt x="111" y="860"/>
                </a:cubicBezTo>
                <a:lnTo>
                  <a:pt x="583" y="1027"/>
                </a:lnTo>
                <a:cubicBezTo>
                  <a:pt x="638" y="1054"/>
                  <a:pt x="666" y="1110"/>
                  <a:pt x="638" y="1165"/>
                </a:cubicBezTo>
                <a:lnTo>
                  <a:pt x="472" y="1664"/>
                </a:lnTo>
                <a:cubicBezTo>
                  <a:pt x="444" y="1720"/>
                  <a:pt x="472" y="1775"/>
                  <a:pt x="527" y="1803"/>
                </a:cubicBezTo>
                <a:lnTo>
                  <a:pt x="721" y="1858"/>
                </a:lnTo>
                <a:cubicBezTo>
                  <a:pt x="736" y="1866"/>
                  <a:pt x="753" y="1869"/>
                  <a:pt x="770" y="1869"/>
                </a:cubicBezTo>
                <a:cubicBezTo>
                  <a:pt x="815" y="1869"/>
                  <a:pt x="860" y="1844"/>
                  <a:pt x="860" y="1803"/>
                </a:cubicBezTo>
                <a:lnTo>
                  <a:pt x="1054" y="1332"/>
                </a:lnTo>
                <a:cubicBezTo>
                  <a:pt x="1054" y="1269"/>
                  <a:pt x="1101" y="1238"/>
                  <a:pt x="1148" y="1238"/>
                </a:cubicBezTo>
                <a:cubicBezTo>
                  <a:pt x="1163" y="1238"/>
                  <a:pt x="1179" y="1242"/>
                  <a:pt x="1193" y="1249"/>
                </a:cubicBezTo>
                <a:lnTo>
                  <a:pt x="1664" y="1415"/>
                </a:lnTo>
                <a:cubicBezTo>
                  <a:pt x="1679" y="1422"/>
                  <a:pt x="1694" y="1426"/>
                  <a:pt x="1708" y="1426"/>
                </a:cubicBezTo>
                <a:cubicBezTo>
                  <a:pt x="1747" y="1426"/>
                  <a:pt x="1782" y="1400"/>
                  <a:pt x="1803" y="1359"/>
                </a:cubicBezTo>
                <a:lnTo>
                  <a:pt x="1886" y="1165"/>
                </a:lnTo>
                <a:cubicBezTo>
                  <a:pt x="1886" y="1110"/>
                  <a:pt x="1858" y="1054"/>
                  <a:pt x="1830" y="1027"/>
                </a:cubicBezTo>
                <a:lnTo>
                  <a:pt x="1331" y="860"/>
                </a:lnTo>
                <a:cubicBezTo>
                  <a:pt x="1276" y="833"/>
                  <a:pt x="1248" y="749"/>
                  <a:pt x="1276" y="694"/>
                </a:cubicBezTo>
                <a:lnTo>
                  <a:pt x="1442" y="223"/>
                </a:lnTo>
                <a:cubicBezTo>
                  <a:pt x="1470" y="167"/>
                  <a:pt x="1442" y="112"/>
                  <a:pt x="1387" y="84"/>
                </a:cubicBezTo>
                <a:lnTo>
                  <a:pt x="11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7"/>
          <p:cNvSpPr/>
          <p:nvPr/>
        </p:nvSpPr>
        <p:spPr>
          <a:xfrm>
            <a:off x="5567338" y="940672"/>
            <a:ext cx="227899" cy="223439"/>
          </a:xfrm>
          <a:custGeom>
            <a:avLst/>
            <a:gdLst/>
            <a:ahLst/>
            <a:cxnLst/>
            <a:rect l="l" t="t" r="r" b="b"/>
            <a:pathLst>
              <a:path w="1942" h="1904" extrusionOk="0">
                <a:moveTo>
                  <a:pt x="834" y="0"/>
                </a:moveTo>
                <a:cubicBezTo>
                  <a:pt x="817" y="0"/>
                  <a:pt x="798" y="4"/>
                  <a:pt x="777" y="10"/>
                </a:cubicBezTo>
                <a:lnTo>
                  <a:pt x="583" y="94"/>
                </a:lnTo>
                <a:cubicBezTo>
                  <a:pt x="527" y="94"/>
                  <a:pt x="500" y="149"/>
                  <a:pt x="500" y="232"/>
                </a:cubicBezTo>
                <a:lnTo>
                  <a:pt x="666" y="704"/>
                </a:lnTo>
                <a:cubicBezTo>
                  <a:pt x="694" y="759"/>
                  <a:pt x="638" y="842"/>
                  <a:pt x="583" y="842"/>
                </a:cubicBezTo>
                <a:lnTo>
                  <a:pt x="112" y="1009"/>
                </a:lnTo>
                <a:cubicBezTo>
                  <a:pt x="56" y="1036"/>
                  <a:pt x="1" y="1092"/>
                  <a:pt x="28" y="1147"/>
                </a:cubicBezTo>
                <a:lnTo>
                  <a:pt x="84" y="1341"/>
                </a:lnTo>
                <a:cubicBezTo>
                  <a:pt x="112" y="1397"/>
                  <a:pt x="167" y="1424"/>
                  <a:pt x="222" y="1424"/>
                </a:cubicBezTo>
                <a:lnTo>
                  <a:pt x="722" y="1258"/>
                </a:lnTo>
                <a:cubicBezTo>
                  <a:pt x="732" y="1253"/>
                  <a:pt x="742" y="1251"/>
                  <a:pt x="752" y="1251"/>
                </a:cubicBezTo>
                <a:cubicBezTo>
                  <a:pt x="796" y="1251"/>
                  <a:pt x="838" y="1296"/>
                  <a:pt x="860" y="1341"/>
                </a:cubicBezTo>
                <a:lnTo>
                  <a:pt x="1027" y="1813"/>
                </a:lnTo>
                <a:cubicBezTo>
                  <a:pt x="1027" y="1858"/>
                  <a:pt x="1082" y="1903"/>
                  <a:pt x="1133" y="1903"/>
                </a:cubicBezTo>
                <a:cubicBezTo>
                  <a:pt x="1144" y="1903"/>
                  <a:pt x="1155" y="1901"/>
                  <a:pt x="1165" y="1896"/>
                </a:cubicBezTo>
                <a:lnTo>
                  <a:pt x="1359" y="1840"/>
                </a:lnTo>
                <a:cubicBezTo>
                  <a:pt x="1415" y="1813"/>
                  <a:pt x="1442" y="1757"/>
                  <a:pt x="1415" y="1702"/>
                </a:cubicBezTo>
                <a:lnTo>
                  <a:pt x="1276" y="1203"/>
                </a:lnTo>
                <a:cubicBezTo>
                  <a:pt x="1248" y="1147"/>
                  <a:pt x="1276" y="1064"/>
                  <a:pt x="1359" y="1064"/>
                </a:cubicBezTo>
                <a:lnTo>
                  <a:pt x="1831" y="898"/>
                </a:lnTo>
                <a:cubicBezTo>
                  <a:pt x="1886" y="898"/>
                  <a:pt x="1941" y="814"/>
                  <a:pt x="1914" y="759"/>
                </a:cubicBezTo>
                <a:lnTo>
                  <a:pt x="1858" y="565"/>
                </a:lnTo>
                <a:cubicBezTo>
                  <a:pt x="1838" y="524"/>
                  <a:pt x="1803" y="499"/>
                  <a:pt x="1753" y="499"/>
                </a:cubicBezTo>
                <a:cubicBezTo>
                  <a:pt x="1735" y="499"/>
                  <a:pt x="1714" y="502"/>
                  <a:pt x="1692" y="510"/>
                </a:cubicBezTo>
                <a:lnTo>
                  <a:pt x="1221" y="648"/>
                </a:lnTo>
                <a:cubicBezTo>
                  <a:pt x="1206" y="656"/>
                  <a:pt x="1189" y="659"/>
                  <a:pt x="1172" y="659"/>
                </a:cubicBezTo>
                <a:cubicBezTo>
                  <a:pt x="1127" y="659"/>
                  <a:pt x="1082" y="633"/>
                  <a:pt x="1082" y="593"/>
                </a:cubicBezTo>
                <a:lnTo>
                  <a:pt x="943" y="94"/>
                </a:lnTo>
                <a:cubicBezTo>
                  <a:pt x="923" y="31"/>
                  <a:pt x="886" y="0"/>
                  <a:pt x="834" y="0"/>
                </a:cubicBezTo>
                <a:close/>
              </a:path>
            </a:pathLst>
          </a:custGeom>
          <a:solidFill>
            <a:srgbClr val="56B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7"/>
          <p:cNvSpPr/>
          <p:nvPr/>
        </p:nvSpPr>
        <p:spPr>
          <a:xfrm>
            <a:off x="7029819" y="4347012"/>
            <a:ext cx="351471" cy="351588"/>
          </a:xfrm>
          <a:custGeom>
            <a:avLst/>
            <a:gdLst/>
            <a:ahLst/>
            <a:cxnLst/>
            <a:rect l="l" t="t" r="r" b="b"/>
            <a:pathLst>
              <a:path w="2995" h="2996" extrusionOk="0">
                <a:moveTo>
                  <a:pt x="1304" y="1"/>
                </a:moveTo>
                <a:cubicBezTo>
                  <a:pt x="1193" y="1"/>
                  <a:pt x="1137" y="84"/>
                  <a:pt x="1137" y="195"/>
                </a:cubicBezTo>
                <a:lnTo>
                  <a:pt x="1165" y="999"/>
                </a:lnTo>
                <a:cubicBezTo>
                  <a:pt x="1165" y="1082"/>
                  <a:pt x="1082" y="1165"/>
                  <a:pt x="999" y="1165"/>
                </a:cubicBezTo>
                <a:lnTo>
                  <a:pt x="195" y="1193"/>
                </a:lnTo>
                <a:cubicBezTo>
                  <a:pt x="84" y="1193"/>
                  <a:pt x="1" y="1276"/>
                  <a:pt x="28" y="1387"/>
                </a:cubicBezTo>
                <a:lnTo>
                  <a:pt x="28" y="1692"/>
                </a:lnTo>
                <a:cubicBezTo>
                  <a:pt x="28" y="1789"/>
                  <a:pt x="91" y="1864"/>
                  <a:pt x="162" y="1864"/>
                </a:cubicBezTo>
                <a:cubicBezTo>
                  <a:pt x="173" y="1864"/>
                  <a:pt x="184" y="1862"/>
                  <a:pt x="195" y="1859"/>
                </a:cubicBezTo>
                <a:lnTo>
                  <a:pt x="999" y="1831"/>
                </a:lnTo>
                <a:cubicBezTo>
                  <a:pt x="1110" y="1831"/>
                  <a:pt x="1193" y="1914"/>
                  <a:pt x="1193" y="1997"/>
                </a:cubicBezTo>
                <a:lnTo>
                  <a:pt x="1220" y="2801"/>
                </a:lnTo>
                <a:cubicBezTo>
                  <a:pt x="1220" y="2912"/>
                  <a:pt x="1304" y="2995"/>
                  <a:pt x="1415" y="2995"/>
                </a:cubicBezTo>
                <a:lnTo>
                  <a:pt x="1720" y="2995"/>
                </a:lnTo>
                <a:cubicBezTo>
                  <a:pt x="1803" y="2968"/>
                  <a:pt x="1886" y="2884"/>
                  <a:pt x="1886" y="2801"/>
                </a:cubicBezTo>
                <a:lnTo>
                  <a:pt x="1858" y="1997"/>
                </a:lnTo>
                <a:cubicBezTo>
                  <a:pt x="1858" y="1886"/>
                  <a:pt x="1914" y="1803"/>
                  <a:pt x="2024" y="1803"/>
                </a:cubicBezTo>
                <a:lnTo>
                  <a:pt x="2829" y="1775"/>
                </a:lnTo>
                <a:cubicBezTo>
                  <a:pt x="2939" y="1775"/>
                  <a:pt x="2995" y="1692"/>
                  <a:pt x="2995" y="1581"/>
                </a:cubicBezTo>
                <a:lnTo>
                  <a:pt x="2995" y="1276"/>
                </a:lnTo>
                <a:cubicBezTo>
                  <a:pt x="2995" y="1193"/>
                  <a:pt x="2912" y="1110"/>
                  <a:pt x="2829" y="1110"/>
                </a:cubicBezTo>
                <a:lnTo>
                  <a:pt x="2024" y="1138"/>
                </a:lnTo>
                <a:cubicBezTo>
                  <a:pt x="1914" y="1138"/>
                  <a:pt x="1830" y="1082"/>
                  <a:pt x="1830" y="971"/>
                </a:cubicBezTo>
                <a:lnTo>
                  <a:pt x="1803" y="167"/>
                </a:lnTo>
                <a:cubicBezTo>
                  <a:pt x="1803" y="56"/>
                  <a:pt x="1720"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7"/>
          <p:cNvSpPr/>
          <p:nvPr/>
        </p:nvSpPr>
        <p:spPr>
          <a:xfrm rot="601764">
            <a:off x="4649634" y="3254958"/>
            <a:ext cx="390552" cy="843066"/>
          </a:xfrm>
          <a:custGeom>
            <a:avLst/>
            <a:gdLst/>
            <a:ahLst/>
            <a:cxnLst/>
            <a:rect l="l" t="t" r="r" b="b"/>
            <a:pathLst>
              <a:path w="3328" h="7184" extrusionOk="0">
                <a:moveTo>
                  <a:pt x="1767" y="0"/>
                </a:moveTo>
                <a:cubicBezTo>
                  <a:pt x="1742" y="0"/>
                  <a:pt x="1717" y="1"/>
                  <a:pt x="1692" y="2"/>
                </a:cubicBezTo>
                <a:cubicBezTo>
                  <a:pt x="1498" y="2"/>
                  <a:pt x="1331" y="58"/>
                  <a:pt x="1165" y="113"/>
                </a:cubicBezTo>
                <a:cubicBezTo>
                  <a:pt x="860" y="169"/>
                  <a:pt x="611" y="335"/>
                  <a:pt x="444" y="529"/>
                </a:cubicBezTo>
                <a:cubicBezTo>
                  <a:pt x="222" y="806"/>
                  <a:pt x="84" y="1111"/>
                  <a:pt x="28" y="1444"/>
                </a:cubicBezTo>
                <a:cubicBezTo>
                  <a:pt x="1" y="1555"/>
                  <a:pt x="84" y="1666"/>
                  <a:pt x="195" y="1694"/>
                </a:cubicBezTo>
                <a:lnTo>
                  <a:pt x="805" y="1777"/>
                </a:lnTo>
                <a:cubicBezTo>
                  <a:pt x="824" y="1782"/>
                  <a:pt x="843" y="1784"/>
                  <a:pt x="861" y="1784"/>
                </a:cubicBezTo>
                <a:cubicBezTo>
                  <a:pt x="951" y="1784"/>
                  <a:pt x="1031" y="1730"/>
                  <a:pt x="1054" y="1638"/>
                </a:cubicBezTo>
                <a:cubicBezTo>
                  <a:pt x="1054" y="1555"/>
                  <a:pt x="1082" y="1500"/>
                  <a:pt x="1110" y="1444"/>
                </a:cubicBezTo>
                <a:cubicBezTo>
                  <a:pt x="1193" y="1167"/>
                  <a:pt x="1359" y="1028"/>
                  <a:pt x="1553" y="1001"/>
                </a:cubicBezTo>
                <a:cubicBezTo>
                  <a:pt x="1594" y="989"/>
                  <a:pt x="1635" y="983"/>
                  <a:pt x="1677" y="983"/>
                </a:cubicBezTo>
                <a:cubicBezTo>
                  <a:pt x="1835" y="983"/>
                  <a:pt x="1992" y="1063"/>
                  <a:pt x="2080" y="1195"/>
                </a:cubicBezTo>
                <a:cubicBezTo>
                  <a:pt x="2191" y="1361"/>
                  <a:pt x="2246" y="1555"/>
                  <a:pt x="2246" y="1777"/>
                </a:cubicBezTo>
                <a:cubicBezTo>
                  <a:pt x="2246" y="1999"/>
                  <a:pt x="2219" y="2220"/>
                  <a:pt x="2135" y="2442"/>
                </a:cubicBezTo>
                <a:cubicBezTo>
                  <a:pt x="1969" y="2830"/>
                  <a:pt x="1720" y="3219"/>
                  <a:pt x="1415" y="3496"/>
                </a:cubicBezTo>
                <a:cubicBezTo>
                  <a:pt x="1054" y="3912"/>
                  <a:pt x="860" y="4439"/>
                  <a:pt x="916" y="4993"/>
                </a:cubicBezTo>
                <a:lnTo>
                  <a:pt x="916" y="5187"/>
                </a:lnTo>
                <a:cubicBezTo>
                  <a:pt x="916" y="5298"/>
                  <a:pt x="999" y="5409"/>
                  <a:pt x="1110" y="5409"/>
                </a:cubicBezTo>
                <a:lnTo>
                  <a:pt x="1747" y="5409"/>
                </a:lnTo>
                <a:cubicBezTo>
                  <a:pt x="1858" y="5409"/>
                  <a:pt x="1969" y="5298"/>
                  <a:pt x="1969" y="5187"/>
                </a:cubicBezTo>
                <a:lnTo>
                  <a:pt x="1969" y="4993"/>
                </a:lnTo>
                <a:lnTo>
                  <a:pt x="1969" y="4633"/>
                </a:lnTo>
                <a:cubicBezTo>
                  <a:pt x="1969" y="4328"/>
                  <a:pt x="2108" y="4050"/>
                  <a:pt x="2330" y="3856"/>
                </a:cubicBezTo>
                <a:cubicBezTo>
                  <a:pt x="2939" y="3302"/>
                  <a:pt x="3300" y="2553"/>
                  <a:pt x="3328" y="1777"/>
                </a:cubicBezTo>
                <a:cubicBezTo>
                  <a:pt x="3328" y="1361"/>
                  <a:pt x="3217" y="945"/>
                  <a:pt x="2995" y="640"/>
                </a:cubicBezTo>
                <a:cubicBezTo>
                  <a:pt x="2705" y="245"/>
                  <a:pt x="2241" y="0"/>
                  <a:pt x="1767" y="0"/>
                </a:cubicBezTo>
                <a:close/>
                <a:moveTo>
                  <a:pt x="1110" y="6130"/>
                </a:moveTo>
                <a:cubicBezTo>
                  <a:pt x="971" y="6130"/>
                  <a:pt x="888" y="6213"/>
                  <a:pt x="888" y="6324"/>
                </a:cubicBezTo>
                <a:lnTo>
                  <a:pt x="888" y="6962"/>
                </a:lnTo>
                <a:cubicBezTo>
                  <a:pt x="888" y="7100"/>
                  <a:pt x="971" y="7183"/>
                  <a:pt x="1082" y="7183"/>
                </a:cubicBezTo>
                <a:lnTo>
                  <a:pt x="1720" y="7183"/>
                </a:lnTo>
                <a:cubicBezTo>
                  <a:pt x="1858" y="7183"/>
                  <a:pt x="1941" y="7100"/>
                  <a:pt x="1941" y="6989"/>
                </a:cubicBezTo>
                <a:lnTo>
                  <a:pt x="1941" y="6324"/>
                </a:lnTo>
                <a:cubicBezTo>
                  <a:pt x="1941" y="6213"/>
                  <a:pt x="1858" y="6130"/>
                  <a:pt x="1747" y="61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7"/>
          <p:cNvSpPr/>
          <p:nvPr/>
        </p:nvSpPr>
        <p:spPr>
          <a:xfrm>
            <a:off x="7330659" y="168292"/>
            <a:ext cx="260405" cy="481615"/>
          </a:xfrm>
          <a:custGeom>
            <a:avLst/>
            <a:gdLst/>
            <a:ahLst/>
            <a:cxnLst/>
            <a:rect l="l" t="t" r="r" b="b"/>
            <a:pathLst>
              <a:path w="2219" h="4104" extrusionOk="0">
                <a:moveTo>
                  <a:pt x="1165" y="0"/>
                </a:moveTo>
                <a:cubicBezTo>
                  <a:pt x="999" y="0"/>
                  <a:pt x="833" y="56"/>
                  <a:pt x="694" y="139"/>
                </a:cubicBezTo>
                <a:cubicBezTo>
                  <a:pt x="528" y="250"/>
                  <a:pt x="417" y="416"/>
                  <a:pt x="334" y="582"/>
                </a:cubicBezTo>
                <a:cubicBezTo>
                  <a:pt x="306" y="638"/>
                  <a:pt x="334" y="721"/>
                  <a:pt x="417" y="749"/>
                </a:cubicBezTo>
                <a:lnTo>
                  <a:pt x="750" y="887"/>
                </a:lnTo>
                <a:cubicBezTo>
                  <a:pt x="770" y="898"/>
                  <a:pt x="790" y="904"/>
                  <a:pt x="809" y="904"/>
                </a:cubicBezTo>
                <a:cubicBezTo>
                  <a:pt x="842" y="904"/>
                  <a:pt x="871" y="885"/>
                  <a:pt x="888" y="832"/>
                </a:cubicBezTo>
                <a:cubicBezTo>
                  <a:pt x="916" y="804"/>
                  <a:pt x="944" y="777"/>
                  <a:pt x="944" y="749"/>
                </a:cubicBezTo>
                <a:cubicBezTo>
                  <a:pt x="1027" y="610"/>
                  <a:pt x="1138" y="555"/>
                  <a:pt x="1276" y="555"/>
                </a:cubicBezTo>
                <a:cubicBezTo>
                  <a:pt x="1387" y="555"/>
                  <a:pt x="1498" y="638"/>
                  <a:pt x="1554" y="749"/>
                </a:cubicBezTo>
                <a:cubicBezTo>
                  <a:pt x="1581" y="860"/>
                  <a:pt x="1581" y="971"/>
                  <a:pt x="1554" y="1082"/>
                </a:cubicBezTo>
                <a:cubicBezTo>
                  <a:pt x="1526" y="1220"/>
                  <a:pt x="1470" y="1359"/>
                  <a:pt x="1387" y="1470"/>
                </a:cubicBezTo>
                <a:cubicBezTo>
                  <a:pt x="1221" y="1664"/>
                  <a:pt x="1027" y="1830"/>
                  <a:pt x="805" y="1969"/>
                </a:cubicBezTo>
                <a:cubicBezTo>
                  <a:pt x="555" y="2135"/>
                  <a:pt x="389" y="2412"/>
                  <a:pt x="334" y="2717"/>
                </a:cubicBezTo>
                <a:lnTo>
                  <a:pt x="306" y="2828"/>
                </a:lnTo>
                <a:cubicBezTo>
                  <a:pt x="278" y="2911"/>
                  <a:pt x="306" y="2967"/>
                  <a:pt x="389" y="2995"/>
                </a:cubicBezTo>
                <a:lnTo>
                  <a:pt x="722" y="3078"/>
                </a:lnTo>
                <a:cubicBezTo>
                  <a:pt x="737" y="3083"/>
                  <a:pt x="751" y="3085"/>
                  <a:pt x="765" y="3085"/>
                </a:cubicBezTo>
                <a:cubicBezTo>
                  <a:pt x="824" y="3085"/>
                  <a:pt x="866" y="3040"/>
                  <a:pt x="888" y="2995"/>
                </a:cubicBezTo>
                <a:lnTo>
                  <a:pt x="916" y="2884"/>
                </a:lnTo>
                <a:cubicBezTo>
                  <a:pt x="916" y="2800"/>
                  <a:pt x="971" y="2745"/>
                  <a:pt x="971" y="2690"/>
                </a:cubicBezTo>
                <a:cubicBezTo>
                  <a:pt x="1027" y="2523"/>
                  <a:pt x="1138" y="2385"/>
                  <a:pt x="1276" y="2301"/>
                </a:cubicBezTo>
                <a:cubicBezTo>
                  <a:pt x="1692" y="2080"/>
                  <a:pt x="2025" y="1719"/>
                  <a:pt x="2164" y="1276"/>
                </a:cubicBezTo>
                <a:cubicBezTo>
                  <a:pt x="2219" y="1054"/>
                  <a:pt x="2191" y="804"/>
                  <a:pt x="2136" y="582"/>
                </a:cubicBezTo>
                <a:cubicBezTo>
                  <a:pt x="2025" y="305"/>
                  <a:pt x="1775" y="111"/>
                  <a:pt x="1498" y="56"/>
                </a:cubicBezTo>
                <a:cubicBezTo>
                  <a:pt x="1387" y="0"/>
                  <a:pt x="1276" y="0"/>
                  <a:pt x="1165" y="0"/>
                </a:cubicBezTo>
                <a:close/>
                <a:moveTo>
                  <a:pt x="218" y="3403"/>
                </a:moveTo>
                <a:cubicBezTo>
                  <a:pt x="167" y="3403"/>
                  <a:pt x="112" y="3448"/>
                  <a:pt x="112" y="3494"/>
                </a:cubicBezTo>
                <a:lnTo>
                  <a:pt x="29" y="3854"/>
                </a:lnTo>
                <a:cubicBezTo>
                  <a:pt x="1" y="3910"/>
                  <a:pt x="29" y="3993"/>
                  <a:pt x="112" y="3993"/>
                </a:cubicBezTo>
                <a:lnTo>
                  <a:pt x="445" y="4104"/>
                </a:lnTo>
                <a:cubicBezTo>
                  <a:pt x="500" y="4104"/>
                  <a:pt x="583" y="4076"/>
                  <a:pt x="611" y="4020"/>
                </a:cubicBezTo>
                <a:lnTo>
                  <a:pt x="694" y="3660"/>
                </a:lnTo>
                <a:cubicBezTo>
                  <a:pt x="722" y="3577"/>
                  <a:pt x="666" y="3521"/>
                  <a:pt x="611" y="3494"/>
                </a:cubicBezTo>
                <a:lnTo>
                  <a:pt x="250" y="3410"/>
                </a:lnTo>
                <a:cubicBezTo>
                  <a:pt x="240" y="3405"/>
                  <a:pt x="229" y="3403"/>
                  <a:pt x="218" y="34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7"/>
          <p:cNvSpPr/>
          <p:nvPr/>
        </p:nvSpPr>
        <p:spPr>
          <a:xfrm>
            <a:off x="6777799" y="3397237"/>
            <a:ext cx="237639" cy="490181"/>
          </a:xfrm>
          <a:custGeom>
            <a:avLst/>
            <a:gdLst/>
            <a:ahLst/>
            <a:cxnLst/>
            <a:rect l="l" t="t" r="r" b="b"/>
            <a:pathLst>
              <a:path w="2025" h="4177" extrusionOk="0">
                <a:moveTo>
                  <a:pt x="1004" y="0"/>
                </a:moveTo>
                <a:cubicBezTo>
                  <a:pt x="918" y="0"/>
                  <a:pt x="833" y="13"/>
                  <a:pt x="749" y="38"/>
                </a:cubicBezTo>
                <a:cubicBezTo>
                  <a:pt x="666" y="65"/>
                  <a:pt x="555" y="121"/>
                  <a:pt x="472" y="176"/>
                </a:cubicBezTo>
                <a:cubicBezTo>
                  <a:pt x="334" y="232"/>
                  <a:pt x="195" y="370"/>
                  <a:pt x="139" y="509"/>
                </a:cubicBezTo>
                <a:cubicBezTo>
                  <a:pt x="29" y="703"/>
                  <a:pt x="1" y="897"/>
                  <a:pt x="29" y="1119"/>
                </a:cubicBezTo>
                <a:cubicBezTo>
                  <a:pt x="29" y="1174"/>
                  <a:pt x="84" y="1230"/>
                  <a:pt x="139" y="1230"/>
                </a:cubicBezTo>
                <a:lnTo>
                  <a:pt x="500" y="1202"/>
                </a:lnTo>
                <a:cubicBezTo>
                  <a:pt x="555" y="1174"/>
                  <a:pt x="611" y="1119"/>
                  <a:pt x="611" y="1064"/>
                </a:cubicBezTo>
                <a:cubicBezTo>
                  <a:pt x="611" y="1036"/>
                  <a:pt x="611" y="980"/>
                  <a:pt x="611" y="953"/>
                </a:cubicBezTo>
                <a:cubicBezTo>
                  <a:pt x="611" y="814"/>
                  <a:pt x="694" y="675"/>
                  <a:pt x="805" y="620"/>
                </a:cubicBezTo>
                <a:cubicBezTo>
                  <a:pt x="847" y="599"/>
                  <a:pt x="890" y="590"/>
                  <a:pt x="932" y="590"/>
                </a:cubicBezTo>
                <a:cubicBezTo>
                  <a:pt x="1000" y="590"/>
                  <a:pt x="1069" y="613"/>
                  <a:pt x="1138" y="648"/>
                </a:cubicBezTo>
                <a:cubicBezTo>
                  <a:pt x="1221" y="731"/>
                  <a:pt x="1276" y="842"/>
                  <a:pt x="1304" y="953"/>
                </a:cubicBezTo>
                <a:cubicBezTo>
                  <a:pt x="1332" y="1091"/>
                  <a:pt x="1359" y="1230"/>
                  <a:pt x="1332" y="1369"/>
                </a:cubicBezTo>
                <a:cubicBezTo>
                  <a:pt x="1304" y="1618"/>
                  <a:pt x="1221" y="1840"/>
                  <a:pt x="1082" y="2062"/>
                </a:cubicBezTo>
                <a:cubicBezTo>
                  <a:pt x="943" y="2339"/>
                  <a:pt x="943" y="2672"/>
                  <a:pt x="1027" y="2949"/>
                </a:cubicBezTo>
                <a:lnTo>
                  <a:pt x="1082" y="3088"/>
                </a:lnTo>
                <a:cubicBezTo>
                  <a:pt x="1082" y="3143"/>
                  <a:pt x="1138" y="3171"/>
                  <a:pt x="1221" y="3171"/>
                </a:cubicBezTo>
                <a:lnTo>
                  <a:pt x="1553" y="3060"/>
                </a:lnTo>
                <a:cubicBezTo>
                  <a:pt x="1637" y="3060"/>
                  <a:pt x="1664" y="2977"/>
                  <a:pt x="1664" y="2921"/>
                </a:cubicBezTo>
                <a:lnTo>
                  <a:pt x="1609" y="2810"/>
                </a:lnTo>
                <a:cubicBezTo>
                  <a:pt x="1609" y="2727"/>
                  <a:pt x="1581" y="2672"/>
                  <a:pt x="1581" y="2616"/>
                </a:cubicBezTo>
                <a:cubicBezTo>
                  <a:pt x="1553" y="2422"/>
                  <a:pt x="1581" y="2256"/>
                  <a:pt x="1664" y="2089"/>
                </a:cubicBezTo>
                <a:cubicBezTo>
                  <a:pt x="1914" y="1729"/>
                  <a:pt x="2025" y="1230"/>
                  <a:pt x="1914" y="786"/>
                </a:cubicBezTo>
                <a:cubicBezTo>
                  <a:pt x="1858" y="565"/>
                  <a:pt x="1748" y="370"/>
                  <a:pt x="1581" y="204"/>
                </a:cubicBezTo>
                <a:cubicBezTo>
                  <a:pt x="1407" y="68"/>
                  <a:pt x="1205" y="0"/>
                  <a:pt x="1004" y="0"/>
                </a:cubicBezTo>
                <a:close/>
                <a:moveTo>
                  <a:pt x="1664" y="3476"/>
                </a:moveTo>
                <a:lnTo>
                  <a:pt x="1332" y="3587"/>
                </a:lnTo>
                <a:cubicBezTo>
                  <a:pt x="1276" y="3587"/>
                  <a:pt x="1221" y="3642"/>
                  <a:pt x="1248" y="3725"/>
                </a:cubicBezTo>
                <a:lnTo>
                  <a:pt x="1332" y="4086"/>
                </a:lnTo>
                <a:cubicBezTo>
                  <a:pt x="1354" y="4131"/>
                  <a:pt x="1395" y="4176"/>
                  <a:pt x="1455" y="4176"/>
                </a:cubicBezTo>
                <a:cubicBezTo>
                  <a:pt x="1468" y="4176"/>
                  <a:pt x="1483" y="4174"/>
                  <a:pt x="1498" y="4169"/>
                </a:cubicBezTo>
                <a:lnTo>
                  <a:pt x="1831" y="4058"/>
                </a:lnTo>
                <a:cubicBezTo>
                  <a:pt x="1886" y="4058"/>
                  <a:pt x="1942" y="3975"/>
                  <a:pt x="1914" y="3919"/>
                </a:cubicBezTo>
                <a:lnTo>
                  <a:pt x="1831" y="3559"/>
                </a:lnTo>
                <a:cubicBezTo>
                  <a:pt x="1803" y="3503"/>
                  <a:pt x="1748" y="3476"/>
                  <a:pt x="1664" y="34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7"/>
          <p:cNvSpPr/>
          <p:nvPr/>
        </p:nvSpPr>
        <p:spPr>
          <a:xfrm>
            <a:off x="5864891" y="62493"/>
            <a:ext cx="231183" cy="493112"/>
          </a:xfrm>
          <a:custGeom>
            <a:avLst/>
            <a:gdLst/>
            <a:ahLst/>
            <a:cxnLst/>
            <a:rect l="l" t="t" r="r" b="b"/>
            <a:pathLst>
              <a:path w="1970" h="4202" extrusionOk="0">
                <a:moveTo>
                  <a:pt x="1060" y="1"/>
                </a:moveTo>
                <a:cubicBezTo>
                  <a:pt x="1012" y="1"/>
                  <a:pt x="963" y="5"/>
                  <a:pt x="916" y="15"/>
                </a:cubicBezTo>
                <a:cubicBezTo>
                  <a:pt x="805" y="15"/>
                  <a:pt x="694" y="43"/>
                  <a:pt x="583" y="70"/>
                </a:cubicBezTo>
                <a:cubicBezTo>
                  <a:pt x="417" y="126"/>
                  <a:pt x="278" y="237"/>
                  <a:pt x="195" y="375"/>
                </a:cubicBezTo>
                <a:cubicBezTo>
                  <a:pt x="84" y="542"/>
                  <a:pt x="1" y="736"/>
                  <a:pt x="1" y="930"/>
                </a:cubicBezTo>
                <a:cubicBezTo>
                  <a:pt x="1" y="985"/>
                  <a:pt x="56" y="1041"/>
                  <a:pt x="112" y="1041"/>
                </a:cubicBezTo>
                <a:lnTo>
                  <a:pt x="472" y="1068"/>
                </a:lnTo>
                <a:cubicBezTo>
                  <a:pt x="482" y="1073"/>
                  <a:pt x="492" y="1076"/>
                  <a:pt x="501" y="1076"/>
                </a:cubicBezTo>
                <a:cubicBezTo>
                  <a:pt x="545" y="1076"/>
                  <a:pt x="583" y="1026"/>
                  <a:pt x="583" y="957"/>
                </a:cubicBezTo>
                <a:cubicBezTo>
                  <a:pt x="583" y="930"/>
                  <a:pt x="611" y="902"/>
                  <a:pt x="611" y="847"/>
                </a:cubicBezTo>
                <a:cubicBezTo>
                  <a:pt x="638" y="736"/>
                  <a:pt x="722" y="625"/>
                  <a:pt x="860" y="569"/>
                </a:cubicBezTo>
                <a:cubicBezTo>
                  <a:pt x="888" y="562"/>
                  <a:pt x="916" y="559"/>
                  <a:pt x="943" y="559"/>
                </a:cubicBezTo>
                <a:cubicBezTo>
                  <a:pt x="1025" y="559"/>
                  <a:pt x="1103" y="590"/>
                  <a:pt x="1165" y="652"/>
                </a:cubicBezTo>
                <a:cubicBezTo>
                  <a:pt x="1248" y="763"/>
                  <a:pt x="1276" y="874"/>
                  <a:pt x="1304" y="985"/>
                </a:cubicBezTo>
                <a:cubicBezTo>
                  <a:pt x="1304" y="1124"/>
                  <a:pt x="1304" y="1262"/>
                  <a:pt x="1276" y="1373"/>
                </a:cubicBezTo>
                <a:cubicBezTo>
                  <a:pt x="1193" y="1623"/>
                  <a:pt x="1082" y="1845"/>
                  <a:pt x="916" y="2039"/>
                </a:cubicBezTo>
                <a:cubicBezTo>
                  <a:pt x="722" y="2288"/>
                  <a:pt x="666" y="2621"/>
                  <a:pt x="722" y="2926"/>
                </a:cubicBezTo>
                <a:lnTo>
                  <a:pt x="722" y="3037"/>
                </a:lnTo>
                <a:cubicBezTo>
                  <a:pt x="722" y="3105"/>
                  <a:pt x="759" y="3155"/>
                  <a:pt x="819" y="3155"/>
                </a:cubicBezTo>
                <a:cubicBezTo>
                  <a:pt x="832" y="3155"/>
                  <a:pt x="845" y="3153"/>
                  <a:pt x="860" y="3148"/>
                </a:cubicBezTo>
                <a:lnTo>
                  <a:pt x="1221" y="3120"/>
                </a:lnTo>
                <a:cubicBezTo>
                  <a:pt x="1276" y="3120"/>
                  <a:pt x="1332" y="3065"/>
                  <a:pt x="1332" y="2981"/>
                </a:cubicBezTo>
                <a:lnTo>
                  <a:pt x="1332" y="2871"/>
                </a:lnTo>
                <a:lnTo>
                  <a:pt x="1332" y="2676"/>
                </a:lnTo>
                <a:cubicBezTo>
                  <a:pt x="1332" y="2482"/>
                  <a:pt x="1387" y="2316"/>
                  <a:pt x="1498" y="2177"/>
                </a:cubicBezTo>
                <a:cubicBezTo>
                  <a:pt x="1803" y="1845"/>
                  <a:pt x="1969" y="1401"/>
                  <a:pt x="1969" y="930"/>
                </a:cubicBezTo>
                <a:cubicBezTo>
                  <a:pt x="1941" y="708"/>
                  <a:pt x="1831" y="458"/>
                  <a:pt x="1692" y="292"/>
                </a:cubicBezTo>
                <a:cubicBezTo>
                  <a:pt x="1531" y="108"/>
                  <a:pt x="1294" y="1"/>
                  <a:pt x="1060" y="1"/>
                </a:cubicBezTo>
                <a:close/>
                <a:moveTo>
                  <a:pt x="1308" y="3556"/>
                </a:moveTo>
                <a:cubicBezTo>
                  <a:pt x="1297" y="3556"/>
                  <a:pt x="1286" y="3559"/>
                  <a:pt x="1276" y="3564"/>
                </a:cubicBezTo>
                <a:lnTo>
                  <a:pt x="916" y="3591"/>
                </a:lnTo>
                <a:cubicBezTo>
                  <a:pt x="832" y="3591"/>
                  <a:pt x="777" y="3647"/>
                  <a:pt x="805" y="3730"/>
                </a:cubicBezTo>
                <a:lnTo>
                  <a:pt x="832" y="4090"/>
                </a:lnTo>
                <a:cubicBezTo>
                  <a:pt x="832" y="4174"/>
                  <a:pt x="888" y="4201"/>
                  <a:pt x="971" y="4201"/>
                </a:cubicBezTo>
                <a:lnTo>
                  <a:pt x="1332" y="4174"/>
                </a:lnTo>
                <a:cubicBezTo>
                  <a:pt x="1415" y="4174"/>
                  <a:pt x="1442" y="4090"/>
                  <a:pt x="1442" y="4035"/>
                </a:cubicBezTo>
                <a:lnTo>
                  <a:pt x="1415" y="3675"/>
                </a:lnTo>
                <a:cubicBezTo>
                  <a:pt x="1415" y="3606"/>
                  <a:pt x="1358" y="3556"/>
                  <a:pt x="1308" y="35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תמונה 2" descr="תמונה שמכילה קרקע, חוץ, עמידה&#10;&#10;התיאור נוצר באופן אוטומטי">
            <a:extLst>
              <a:ext uri="{FF2B5EF4-FFF2-40B4-BE49-F238E27FC236}">
                <a16:creationId xmlns:a16="http://schemas.microsoft.com/office/drawing/2014/main" id="{D3173CEE-972A-ECAF-E106-4E9EC4DA141A}"/>
              </a:ext>
            </a:extLst>
          </p:cNvPr>
          <p:cNvPicPr>
            <a:picLocks noChangeAspect="1"/>
          </p:cNvPicPr>
          <p:nvPr/>
        </p:nvPicPr>
        <p:blipFill rotWithShape="1">
          <a:blip r:embed="rId4"/>
          <a:srcRect l="-1" r="8050"/>
          <a:stretch/>
        </p:blipFill>
        <p:spPr>
          <a:xfrm>
            <a:off x="387817" y="62493"/>
            <a:ext cx="1525550" cy="18738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p14:ripple dir="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55"/>
          <p:cNvSpPr/>
          <p:nvPr/>
        </p:nvSpPr>
        <p:spPr>
          <a:xfrm>
            <a:off x="2917625" y="1431335"/>
            <a:ext cx="3308758" cy="3285687"/>
          </a:xfrm>
          <a:custGeom>
            <a:avLst/>
            <a:gdLst/>
            <a:ahLst/>
            <a:cxnLst/>
            <a:rect l="l" t="t" r="r" b="b"/>
            <a:pathLst>
              <a:path w="28110" h="27914" extrusionOk="0">
                <a:moveTo>
                  <a:pt x="16421" y="1"/>
                </a:moveTo>
                <a:cubicBezTo>
                  <a:pt x="15435" y="1"/>
                  <a:pt x="14458" y="200"/>
                  <a:pt x="13540" y="583"/>
                </a:cubicBezTo>
                <a:cubicBezTo>
                  <a:pt x="11916" y="1298"/>
                  <a:pt x="10534" y="2571"/>
                  <a:pt x="8801" y="2947"/>
                </a:cubicBezTo>
                <a:cubicBezTo>
                  <a:pt x="7698" y="3189"/>
                  <a:pt x="6498" y="3068"/>
                  <a:pt x="5528" y="3625"/>
                </a:cubicBezTo>
                <a:cubicBezTo>
                  <a:pt x="4716" y="4098"/>
                  <a:pt x="4231" y="4971"/>
                  <a:pt x="3952" y="5856"/>
                </a:cubicBezTo>
                <a:cubicBezTo>
                  <a:pt x="3673" y="6741"/>
                  <a:pt x="3564" y="7674"/>
                  <a:pt x="3310" y="8571"/>
                </a:cubicBezTo>
                <a:cubicBezTo>
                  <a:pt x="2861" y="10171"/>
                  <a:pt x="1976" y="11601"/>
                  <a:pt x="1261" y="13104"/>
                </a:cubicBezTo>
                <a:cubicBezTo>
                  <a:pt x="558" y="14595"/>
                  <a:pt x="0" y="16256"/>
                  <a:pt x="291" y="17892"/>
                </a:cubicBezTo>
                <a:cubicBezTo>
                  <a:pt x="631" y="19807"/>
                  <a:pt x="2061" y="21323"/>
                  <a:pt x="3431" y="22717"/>
                </a:cubicBezTo>
                <a:cubicBezTo>
                  <a:pt x="4934" y="24256"/>
                  <a:pt x="6485" y="25820"/>
                  <a:pt x="8413" y="26753"/>
                </a:cubicBezTo>
                <a:cubicBezTo>
                  <a:pt x="10298" y="27662"/>
                  <a:pt x="12403" y="27914"/>
                  <a:pt x="14507" y="27914"/>
                </a:cubicBezTo>
                <a:cubicBezTo>
                  <a:pt x="15067" y="27914"/>
                  <a:pt x="15627" y="27896"/>
                  <a:pt x="16183" y="27868"/>
                </a:cubicBezTo>
                <a:cubicBezTo>
                  <a:pt x="17770" y="27783"/>
                  <a:pt x="19383" y="27614"/>
                  <a:pt x="20813" y="26923"/>
                </a:cubicBezTo>
                <a:cubicBezTo>
                  <a:pt x="22231" y="26220"/>
                  <a:pt x="23443" y="24898"/>
                  <a:pt x="23589" y="23323"/>
                </a:cubicBezTo>
                <a:cubicBezTo>
                  <a:pt x="23686" y="22426"/>
                  <a:pt x="23431" y="21516"/>
                  <a:pt x="23552" y="20632"/>
                </a:cubicBezTo>
                <a:cubicBezTo>
                  <a:pt x="23831" y="18571"/>
                  <a:pt x="25892" y="17298"/>
                  <a:pt x="26922" y="15504"/>
                </a:cubicBezTo>
                <a:cubicBezTo>
                  <a:pt x="28110" y="13432"/>
                  <a:pt x="27819" y="10789"/>
                  <a:pt x="26777" y="8644"/>
                </a:cubicBezTo>
                <a:cubicBezTo>
                  <a:pt x="26207" y="7528"/>
                  <a:pt x="25492" y="6486"/>
                  <a:pt x="24667" y="5541"/>
                </a:cubicBezTo>
                <a:cubicBezTo>
                  <a:pt x="23904" y="4668"/>
                  <a:pt x="22970" y="3916"/>
                  <a:pt x="22413" y="2898"/>
                </a:cubicBezTo>
                <a:cubicBezTo>
                  <a:pt x="21443" y="1104"/>
                  <a:pt x="18958" y="171"/>
                  <a:pt x="17019" y="25"/>
                </a:cubicBezTo>
                <a:cubicBezTo>
                  <a:pt x="16820" y="9"/>
                  <a:pt x="16620" y="1"/>
                  <a:pt x="16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2" name="Google Shape;1832;p55"/>
          <p:cNvSpPr txBox="1">
            <a:spLocks noGrp="1"/>
          </p:cNvSpPr>
          <p:nvPr>
            <p:ph type="ctrTitle"/>
          </p:nvPr>
        </p:nvSpPr>
        <p:spPr>
          <a:xfrm>
            <a:off x="311700" y="335325"/>
            <a:ext cx="8520600" cy="53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3500" b="1" dirty="0">
                <a:latin typeface="David" panose="020E0502060401010101" pitchFamily="34" charset="-79"/>
                <a:ea typeface="Fira Sans Extra Condensed"/>
                <a:cs typeface="David" panose="020E0502060401010101" pitchFamily="34" charset="-79"/>
                <a:sym typeface="Fira Sans Extra Condensed"/>
              </a:rPr>
              <a:t>אז מה רצינו באמת?</a:t>
            </a:r>
            <a:endParaRPr sz="3500" dirty="0">
              <a:latin typeface="David" panose="020E0502060401010101" pitchFamily="34" charset="-79"/>
              <a:ea typeface="Fira Sans Extra Condensed"/>
              <a:cs typeface="David" panose="020E0502060401010101" pitchFamily="34" charset="-79"/>
              <a:sym typeface="Fira Sans Extra Condensed"/>
            </a:endParaRPr>
          </a:p>
        </p:txBody>
      </p:sp>
      <p:grpSp>
        <p:nvGrpSpPr>
          <p:cNvPr id="1833" name="Google Shape;1833;p55"/>
          <p:cNvGrpSpPr/>
          <p:nvPr/>
        </p:nvGrpSpPr>
        <p:grpSpPr>
          <a:xfrm>
            <a:off x="3965558" y="2442419"/>
            <a:ext cx="1364383" cy="2193374"/>
            <a:chOff x="3965558" y="2518619"/>
            <a:chExt cx="1364383" cy="2193374"/>
          </a:xfrm>
        </p:grpSpPr>
        <p:sp>
          <p:nvSpPr>
            <p:cNvPr id="1834" name="Google Shape;1834;p55"/>
            <p:cNvSpPr/>
            <p:nvPr/>
          </p:nvSpPr>
          <p:spPr>
            <a:xfrm>
              <a:off x="4795704" y="2518619"/>
              <a:ext cx="534237" cy="947121"/>
            </a:xfrm>
            <a:custGeom>
              <a:avLst/>
              <a:gdLst/>
              <a:ahLst/>
              <a:cxnLst/>
              <a:rect l="l" t="t" r="r" b="b"/>
              <a:pathLst>
                <a:path w="4147" h="7352" extrusionOk="0">
                  <a:moveTo>
                    <a:pt x="1524" y="1"/>
                  </a:moveTo>
                  <a:cubicBezTo>
                    <a:pt x="1320" y="1"/>
                    <a:pt x="1130" y="24"/>
                    <a:pt x="983" y="68"/>
                  </a:cubicBezTo>
                  <a:cubicBezTo>
                    <a:pt x="389" y="249"/>
                    <a:pt x="1" y="843"/>
                    <a:pt x="1" y="843"/>
                  </a:cubicBezTo>
                  <a:lnTo>
                    <a:pt x="1152" y="1692"/>
                  </a:lnTo>
                  <a:lnTo>
                    <a:pt x="1322" y="4056"/>
                  </a:lnTo>
                  <a:lnTo>
                    <a:pt x="437" y="6443"/>
                  </a:lnTo>
                  <a:cubicBezTo>
                    <a:pt x="437" y="6443"/>
                    <a:pt x="722" y="7352"/>
                    <a:pt x="1704" y="7352"/>
                  </a:cubicBezTo>
                  <a:cubicBezTo>
                    <a:pt x="1868" y="7352"/>
                    <a:pt x="2051" y="7327"/>
                    <a:pt x="2255" y="7268"/>
                  </a:cubicBezTo>
                  <a:cubicBezTo>
                    <a:pt x="3674" y="6856"/>
                    <a:pt x="4146" y="5425"/>
                    <a:pt x="3698" y="4516"/>
                  </a:cubicBezTo>
                  <a:cubicBezTo>
                    <a:pt x="3310" y="3740"/>
                    <a:pt x="3007" y="3425"/>
                    <a:pt x="2922" y="2807"/>
                  </a:cubicBezTo>
                  <a:cubicBezTo>
                    <a:pt x="2837" y="2177"/>
                    <a:pt x="3225" y="1377"/>
                    <a:pt x="3007" y="710"/>
                  </a:cubicBezTo>
                  <a:cubicBezTo>
                    <a:pt x="2844" y="204"/>
                    <a:pt x="2122"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5" name="Google Shape;1835;p55"/>
            <p:cNvSpPr/>
            <p:nvPr/>
          </p:nvSpPr>
          <p:spPr>
            <a:xfrm>
              <a:off x="4791067" y="2610857"/>
              <a:ext cx="251466" cy="172626"/>
            </a:xfrm>
            <a:custGeom>
              <a:avLst/>
              <a:gdLst/>
              <a:ahLst/>
              <a:cxnLst/>
              <a:rect l="l" t="t" r="r" b="b"/>
              <a:pathLst>
                <a:path w="1952" h="1340" extrusionOk="0">
                  <a:moveTo>
                    <a:pt x="910" y="0"/>
                  </a:moveTo>
                  <a:cubicBezTo>
                    <a:pt x="761" y="0"/>
                    <a:pt x="613" y="32"/>
                    <a:pt x="473" y="91"/>
                  </a:cubicBezTo>
                  <a:cubicBezTo>
                    <a:pt x="291" y="176"/>
                    <a:pt x="0" y="346"/>
                    <a:pt x="170" y="576"/>
                  </a:cubicBezTo>
                  <a:cubicBezTo>
                    <a:pt x="231" y="661"/>
                    <a:pt x="316" y="721"/>
                    <a:pt x="413" y="758"/>
                  </a:cubicBezTo>
                  <a:lnTo>
                    <a:pt x="1455" y="1279"/>
                  </a:lnTo>
                  <a:cubicBezTo>
                    <a:pt x="1516" y="1315"/>
                    <a:pt x="1588" y="1340"/>
                    <a:pt x="1661" y="1340"/>
                  </a:cubicBezTo>
                  <a:cubicBezTo>
                    <a:pt x="1770" y="1327"/>
                    <a:pt x="1879" y="1255"/>
                    <a:pt x="1916" y="1146"/>
                  </a:cubicBezTo>
                  <a:cubicBezTo>
                    <a:pt x="1952" y="1036"/>
                    <a:pt x="1952" y="927"/>
                    <a:pt x="1928" y="818"/>
                  </a:cubicBezTo>
                  <a:cubicBezTo>
                    <a:pt x="1831" y="443"/>
                    <a:pt x="1564" y="152"/>
                    <a:pt x="1200" y="43"/>
                  </a:cubicBezTo>
                  <a:cubicBezTo>
                    <a:pt x="1105" y="14"/>
                    <a:pt x="1007" y="0"/>
                    <a:pt x="91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6" name="Google Shape;1836;p55"/>
            <p:cNvSpPr/>
            <p:nvPr/>
          </p:nvSpPr>
          <p:spPr>
            <a:xfrm>
              <a:off x="4294448" y="2617814"/>
              <a:ext cx="784029" cy="605993"/>
            </a:xfrm>
            <a:custGeom>
              <a:avLst/>
              <a:gdLst/>
              <a:ahLst/>
              <a:cxnLst/>
              <a:rect l="l" t="t" r="r" b="b"/>
              <a:pathLst>
                <a:path w="6086" h="4704" extrusionOk="0">
                  <a:moveTo>
                    <a:pt x="3217" y="1"/>
                  </a:moveTo>
                  <a:cubicBezTo>
                    <a:pt x="2520" y="1"/>
                    <a:pt x="1600" y="197"/>
                    <a:pt x="934" y="837"/>
                  </a:cubicBezTo>
                  <a:cubicBezTo>
                    <a:pt x="1" y="1710"/>
                    <a:pt x="389" y="3140"/>
                    <a:pt x="389" y="3140"/>
                  </a:cubicBezTo>
                  <a:lnTo>
                    <a:pt x="4304" y="4704"/>
                  </a:lnTo>
                  <a:lnTo>
                    <a:pt x="5080" y="4486"/>
                  </a:lnTo>
                  <a:cubicBezTo>
                    <a:pt x="5492" y="4231"/>
                    <a:pt x="6086" y="2740"/>
                    <a:pt x="5904" y="1783"/>
                  </a:cubicBezTo>
                  <a:cubicBezTo>
                    <a:pt x="5722" y="825"/>
                    <a:pt x="4522" y="243"/>
                    <a:pt x="3892" y="73"/>
                  </a:cubicBezTo>
                  <a:cubicBezTo>
                    <a:pt x="3717" y="30"/>
                    <a:pt x="3483"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7" name="Google Shape;1837;p55"/>
            <p:cNvSpPr/>
            <p:nvPr/>
          </p:nvSpPr>
          <p:spPr>
            <a:xfrm>
              <a:off x="4133675" y="2698973"/>
              <a:ext cx="846509" cy="2013019"/>
            </a:xfrm>
            <a:custGeom>
              <a:avLst/>
              <a:gdLst/>
              <a:ahLst/>
              <a:cxnLst/>
              <a:rect l="l" t="t" r="r" b="b"/>
              <a:pathLst>
                <a:path w="6571" h="15626" extrusionOk="0">
                  <a:moveTo>
                    <a:pt x="3394" y="1"/>
                  </a:moveTo>
                  <a:lnTo>
                    <a:pt x="1976" y="1322"/>
                  </a:lnTo>
                  <a:cubicBezTo>
                    <a:pt x="1976" y="1322"/>
                    <a:pt x="1467" y="2716"/>
                    <a:pt x="1515" y="3698"/>
                  </a:cubicBezTo>
                  <a:cubicBezTo>
                    <a:pt x="1576" y="4668"/>
                    <a:pt x="2000" y="5189"/>
                    <a:pt x="2982" y="5892"/>
                  </a:cubicBezTo>
                  <a:cubicBezTo>
                    <a:pt x="2982" y="5892"/>
                    <a:pt x="3091" y="6547"/>
                    <a:pt x="2715" y="6680"/>
                  </a:cubicBezTo>
                  <a:cubicBezTo>
                    <a:pt x="2267" y="6862"/>
                    <a:pt x="1855" y="7080"/>
                    <a:pt x="1455" y="7347"/>
                  </a:cubicBezTo>
                  <a:cubicBezTo>
                    <a:pt x="1103" y="7565"/>
                    <a:pt x="764" y="10401"/>
                    <a:pt x="715" y="11298"/>
                  </a:cubicBezTo>
                  <a:cubicBezTo>
                    <a:pt x="655" y="12098"/>
                    <a:pt x="243" y="13589"/>
                    <a:pt x="49" y="14219"/>
                  </a:cubicBezTo>
                  <a:cubicBezTo>
                    <a:pt x="0" y="14341"/>
                    <a:pt x="49" y="14486"/>
                    <a:pt x="146" y="14571"/>
                  </a:cubicBezTo>
                  <a:cubicBezTo>
                    <a:pt x="518" y="14907"/>
                    <a:pt x="1535" y="15626"/>
                    <a:pt x="3337" y="15626"/>
                  </a:cubicBezTo>
                  <a:cubicBezTo>
                    <a:pt x="3352" y="15626"/>
                    <a:pt x="3367" y="15626"/>
                    <a:pt x="3382" y="15625"/>
                  </a:cubicBezTo>
                  <a:cubicBezTo>
                    <a:pt x="5079" y="15625"/>
                    <a:pt x="5903" y="15238"/>
                    <a:pt x="6231" y="15019"/>
                  </a:cubicBezTo>
                  <a:cubicBezTo>
                    <a:pt x="6340" y="14947"/>
                    <a:pt x="6364" y="14813"/>
                    <a:pt x="6303" y="14704"/>
                  </a:cubicBezTo>
                  <a:cubicBezTo>
                    <a:pt x="6013" y="14244"/>
                    <a:pt x="5237" y="13007"/>
                    <a:pt x="5091" y="12692"/>
                  </a:cubicBezTo>
                  <a:cubicBezTo>
                    <a:pt x="4909" y="12304"/>
                    <a:pt x="4437" y="6498"/>
                    <a:pt x="4437" y="6498"/>
                  </a:cubicBezTo>
                  <a:cubicBezTo>
                    <a:pt x="4437" y="6498"/>
                    <a:pt x="4352" y="6025"/>
                    <a:pt x="4449" y="5807"/>
                  </a:cubicBezTo>
                  <a:cubicBezTo>
                    <a:pt x="4546" y="5601"/>
                    <a:pt x="4861" y="5068"/>
                    <a:pt x="4861" y="5068"/>
                  </a:cubicBezTo>
                  <a:cubicBezTo>
                    <a:pt x="4861" y="5068"/>
                    <a:pt x="4964" y="5103"/>
                    <a:pt x="5148" y="5103"/>
                  </a:cubicBezTo>
                  <a:cubicBezTo>
                    <a:pt x="5305" y="5103"/>
                    <a:pt x="5520" y="5078"/>
                    <a:pt x="5782" y="4983"/>
                  </a:cubicBezTo>
                  <a:cubicBezTo>
                    <a:pt x="6352" y="4777"/>
                    <a:pt x="6570" y="4219"/>
                    <a:pt x="6413" y="3953"/>
                  </a:cubicBezTo>
                  <a:cubicBezTo>
                    <a:pt x="6319" y="3798"/>
                    <a:pt x="6180" y="3711"/>
                    <a:pt x="6009" y="3711"/>
                  </a:cubicBezTo>
                  <a:cubicBezTo>
                    <a:pt x="5871" y="3711"/>
                    <a:pt x="5713" y="3768"/>
                    <a:pt x="5540" y="3892"/>
                  </a:cubicBezTo>
                  <a:lnTo>
                    <a:pt x="6267" y="1031"/>
                  </a:lnTo>
                  <a:lnTo>
                    <a:pt x="3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8" name="Google Shape;1838;p55"/>
            <p:cNvSpPr/>
            <p:nvPr/>
          </p:nvSpPr>
          <p:spPr>
            <a:xfrm>
              <a:off x="4364786" y="2666252"/>
              <a:ext cx="601226" cy="534108"/>
            </a:xfrm>
            <a:custGeom>
              <a:avLst/>
              <a:gdLst/>
              <a:ahLst/>
              <a:cxnLst/>
              <a:rect l="l" t="t" r="r" b="b"/>
              <a:pathLst>
                <a:path w="4667" h="4146" extrusionOk="0">
                  <a:moveTo>
                    <a:pt x="2073" y="0"/>
                  </a:moveTo>
                  <a:lnTo>
                    <a:pt x="1273" y="255"/>
                  </a:lnTo>
                  <a:lnTo>
                    <a:pt x="412" y="861"/>
                  </a:lnTo>
                  <a:lnTo>
                    <a:pt x="0" y="1576"/>
                  </a:lnTo>
                  <a:lnTo>
                    <a:pt x="73" y="1903"/>
                  </a:lnTo>
                  <a:cubicBezTo>
                    <a:pt x="509" y="1673"/>
                    <a:pt x="921" y="1370"/>
                    <a:pt x="1273" y="1019"/>
                  </a:cubicBezTo>
                  <a:cubicBezTo>
                    <a:pt x="1273" y="1019"/>
                    <a:pt x="1625" y="2582"/>
                    <a:pt x="3249" y="3091"/>
                  </a:cubicBezTo>
                  <a:cubicBezTo>
                    <a:pt x="3249" y="3091"/>
                    <a:pt x="3176" y="3928"/>
                    <a:pt x="3746" y="4146"/>
                  </a:cubicBezTo>
                  <a:lnTo>
                    <a:pt x="4291" y="3419"/>
                  </a:lnTo>
                  <a:lnTo>
                    <a:pt x="4667" y="1079"/>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9" name="Google Shape;1839;p55"/>
            <p:cNvSpPr/>
            <p:nvPr/>
          </p:nvSpPr>
          <p:spPr>
            <a:xfrm>
              <a:off x="4578248" y="3102839"/>
              <a:ext cx="55266" cy="46377"/>
            </a:xfrm>
            <a:custGeom>
              <a:avLst/>
              <a:gdLst/>
              <a:ahLst/>
              <a:cxnLst/>
              <a:rect l="l" t="t" r="r" b="b"/>
              <a:pathLst>
                <a:path w="429" h="360" extrusionOk="0">
                  <a:moveTo>
                    <a:pt x="237" y="0"/>
                  </a:moveTo>
                  <a:cubicBezTo>
                    <a:pt x="101" y="0"/>
                    <a:pt x="0" y="141"/>
                    <a:pt x="77" y="272"/>
                  </a:cubicBezTo>
                  <a:cubicBezTo>
                    <a:pt x="109" y="332"/>
                    <a:pt x="170" y="360"/>
                    <a:pt x="232" y="360"/>
                  </a:cubicBezTo>
                  <a:cubicBezTo>
                    <a:pt x="308" y="360"/>
                    <a:pt x="384" y="316"/>
                    <a:pt x="404" y="236"/>
                  </a:cubicBezTo>
                  <a:cubicBezTo>
                    <a:pt x="428" y="139"/>
                    <a:pt x="380" y="42"/>
                    <a:pt x="283" y="5"/>
                  </a:cubicBezTo>
                  <a:cubicBezTo>
                    <a:pt x="267" y="2"/>
                    <a:pt x="252" y="0"/>
                    <a:pt x="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0" name="Google Shape;1840;p55"/>
            <p:cNvSpPr/>
            <p:nvPr/>
          </p:nvSpPr>
          <p:spPr>
            <a:xfrm>
              <a:off x="4592419" y="3109280"/>
              <a:ext cx="19195" cy="17778"/>
            </a:xfrm>
            <a:custGeom>
              <a:avLst/>
              <a:gdLst/>
              <a:ahLst/>
              <a:cxnLst/>
              <a:rect l="l" t="t" r="r" b="b"/>
              <a:pathLst>
                <a:path w="149" h="138" extrusionOk="0">
                  <a:moveTo>
                    <a:pt x="69" y="1"/>
                  </a:moveTo>
                  <a:cubicBezTo>
                    <a:pt x="40" y="1"/>
                    <a:pt x="15" y="22"/>
                    <a:pt x="15" y="52"/>
                  </a:cubicBezTo>
                  <a:cubicBezTo>
                    <a:pt x="0" y="104"/>
                    <a:pt x="39" y="137"/>
                    <a:pt x="77" y="137"/>
                  </a:cubicBezTo>
                  <a:cubicBezTo>
                    <a:pt x="102" y="137"/>
                    <a:pt x="127" y="122"/>
                    <a:pt x="136" y="89"/>
                  </a:cubicBezTo>
                  <a:cubicBezTo>
                    <a:pt x="148" y="52"/>
                    <a:pt x="124" y="16"/>
                    <a:pt x="88" y="4"/>
                  </a:cubicBezTo>
                  <a:cubicBezTo>
                    <a:pt x="81" y="2"/>
                    <a:pt x="75" y="1"/>
                    <a:pt x="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1" name="Google Shape;1841;p55"/>
            <p:cNvSpPr/>
            <p:nvPr/>
          </p:nvSpPr>
          <p:spPr>
            <a:xfrm>
              <a:off x="4378570" y="3057106"/>
              <a:ext cx="55008" cy="46506"/>
            </a:xfrm>
            <a:custGeom>
              <a:avLst/>
              <a:gdLst/>
              <a:ahLst/>
              <a:cxnLst/>
              <a:rect l="l" t="t" r="r" b="b"/>
              <a:pathLst>
                <a:path w="427" h="361" extrusionOk="0">
                  <a:moveTo>
                    <a:pt x="218" y="0"/>
                  </a:moveTo>
                  <a:cubicBezTo>
                    <a:pt x="95" y="0"/>
                    <a:pt x="0" y="146"/>
                    <a:pt x="75" y="263"/>
                  </a:cubicBezTo>
                  <a:cubicBezTo>
                    <a:pt x="108" y="329"/>
                    <a:pt x="168" y="360"/>
                    <a:pt x="228" y="360"/>
                  </a:cubicBezTo>
                  <a:cubicBezTo>
                    <a:pt x="301" y="360"/>
                    <a:pt x="376" y="314"/>
                    <a:pt x="402" y="227"/>
                  </a:cubicBezTo>
                  <a:cubicBezTo>
                    <a:pt x="427" y="130"/>
                    <a:pt x="366" y="33"/>
                    <a:pt x="269" y="9"/>
                  </a:cubicBezTo>
                  <a:cubicBezTo>
                    <a:pt x="252" y="3"/>
                    <a:pt x="234" y="0"/>
                    <a:pt x="2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2" name="Google Shape;1842;p55"/>
            <p:cNvSpPr/>
            <p:nvPr/>
          </p:nvSpPr>
          <p:spPr>
            <a:xfrm>
              <a:off x="4390937" y="3062516"/>
              <a:ext cx="19195" cy="17649"/>
            </a:xfrm>
            <a:custGeom>
              <a:avLst/>
              <a:gdLst/>
              <a:ahLst/>
              <a:cxnLst/>
              <a:rect l="l" t="t" r="r" b="b"/>
              <a:pathLst>
                <a:path w="149" h="137" extrusionOk="0">
                  <a:moveTo>
                    <a:pt x="81" y="0"/>
                  </a:moveTo>
                  <a:cubicBezTo>
                    <a:pt x="52" y="0"/>
                    <a:pt x="25" y="22"/>
                    <a:pt x="15" y="52"/>
                  </a:cubicBezTo>
                  <a:cubicBezTo>
                    <a:pt x="1" y="103"/>
                    <a:pt x="43" y="136"/>
                    <a:pt x="85" y="136"/>
                  </a:cubicBezTo>
                  <a:cubicBezTo>
                    <a:pt x="112" y="136"/>
                    <a:pt x="139" y="122"/>
                    <a:pt x="149" y="88"/>
                  </a:cubicBezTo>
                  <a:cubicBezTo>
                    <a:pt x="149" y="52"/>
                    <a:pt x="137" y="15"/>
                    <a:pt x="100" y="3"/>
                  </a:cubicBezTo>
                  <a:cubicBezTo>
                    <a:pt x="94" y="1"/>
                    <a:pt x="87" y="0"/>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3" name="Google Shape;1843;p55"/>
            <p:cNvSpPr/>
            <p:nvPr/>
          </p:nvSpPr>
          <p:spPr>
            <a:xfrm>
              <a:off x="4433449" y="3254207"/>
              <a:ext cx="87601" cy="35813"/>
            </a:xfrm>
            <a:custGeom>
              <a:avLst/>
              <a:gdLst/>
              <a:ahLst/>
              <a:cxnLst/>
              <a:rect l="l" t="t" r="r" b="b"/>
              <a:pathLst>
                <a:path w="680" h="278" extrusionOk="0">
                  <a:moveTo>
                    <a:pt x="302" y="1"/>
                  </a:moveTo>
                  <a:cubicBezTo>
                    <a:pt x="221" y="1"/>
                    <a:pt x="139" y="19"/>
                    <a:pt x="61" y="55"/>
                  </a:cubicBezTo>
                  <a:cubicBezTo>
                    <a:pt x="0" y="95"/>
                    <a:pt x="42" y="187"/>
                    <a:pt x="99" y="187"/>
                  </a:cubicBezTo>
                  <a:cubicBezTo>
                    <a:pt x="110" y="187"/>
                    <a:pt x="122" y="184"/>
                    <a:pt x="134" y="176"/>
                  </a:cubicBezTo>
                  <a:cubicBezTo>
                    <a:pt x="185" y="150"/>
                    <a:pt x="240" y="138"/>
                    <a:pt x="294" y="138"/>
                  </a:cubicBezTo>
                  <a:cubicBezTo>
                    <a:pt x="392" y="138"/>
                    <a:pt x="488" y="178"/>
                    <a:pt x="558" y="249"/>
                  </a:cubicBezTo>
                  <a:cubicBezTo>
                    <a:pt x="565" y="269"/>
                    <a:pt x="583" y="278"/>
                    <a:pt x="601" y="278"/>
                  </a:cubicBezTo>
                  <a:cubicBezTo>
                    <a:pt x="616" y="278"/>
                    <a:pt x="632" y="272"/>
                    <a:pt x="643" y="261"/>
                  </a:cubicBezTo>
                  <a:cubicBezTo>
                    <a:pt x="679" y="236"/>
                    <a:pt x="679" y="188"/>
                    <a:pt x="643" y="164"/>
                  </a:cubicBezTo>
                  <a:cubicBezTo>
                    <a:pt x="595" y="103"/>
                    <a:pt x="534" y="67"/>
                    <a:pt x="473" y="30"/>
                  </a:cubicBezTo>
                  <a:cubicBezTo>
                    <a:pt x="418" y="10"/>
                    <a:pt x="360" y="1"/>
                    <a:pt x="30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4" name="Google Shape;1844;p55"/>
            <p:cNvSpPr/>
            <p:nvPr/>
          </p:nvSpPr>
          <p:spPr>
            <a:xfrm>
              <a:off x="4450583" y="3158104"/>
              <a:ext cx="37617" cy="29759"/>
            </a:xfrm>
            <a:custGeom>
              <a:avLst/>
              <a:gdLst/>
              <a:ahLst/>
              <a:cxnLst/>
              <a:rect l="l" t="t" r="r" b="b"/>
              <a:pathLst>
                <a:path w="292" h="231" extrusionOk="0">
                  <a:moveTo>
                    <a:pt x="122" y="1"/>
                  </a:moveTo>
                  <a:cubicBezTo>
                    <a:pt x="62" y="13"/>
                    <a:pt x="1" y="49"/>
                    <a:pt x="1" y="207"/>
                  </a:cubicBezTo>
                  <a:cubicBezTo>
                    <a:pt x="1" y="207"/>
                    <a:pt x="13" y="219"/>
                    <a:pt x="25" y="219"/>
                  </a:cubicBezTo>
                  <a:lnTo>
                    <a:pt x="25" y="231"/>
                  </a:lnTo>
                  <a:cubicBezTo>
                    <a:pt x="37" y="231"/>
                    <a:pt x="49" y="219"/>
                    <a:pt x="49" y="207"/>
                  </a:cubicBezTo>
                  <a:cubicBezTo>
                    <a:pt x="49" y="110"/>
                    <a:pt x="74" y="49"/>
                    <a:pt x="122" y="49"/>
                  </a:cubicBezTo>
                  <a:cubicBezTo>
                    <a:pt x="171" y="61"/>
                    <a:pt x="219" y="86"/>
                    <a:pt x="255" y="122"/>
                  </a:cubicBezTo>
                  <a:cubicBezTo>
                    <a:pt x="262" y="128"/>
                    <a:pt x="268" y="131"/>
                    <a:pt x="274" y="131"/>
                  </a:cubicBezTo>
                  <a:cubicBezTo>
                    <a:pt x="280" y="131"/>
                    <a:pt x="286" y="128"/>
                    <a:pt x="292" y="122"/>
                  </a:cubicBezTo>
                  <a:cubicBezTo>
                    <a:pt x="292" y="110"/>
                    <a:pt x="292" y="98"/>
                    <a:pt x="292" y="98"/>
                  </a:cubicBezTo>
                  <a:cubicBezTo>
                    <a:pt x="243" y="37"/>
                    <a:pt x="183" y="13"/>
                    <a:pt x="12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5" name="Google Shape;1845;p55"/>
            <p:cNvSpPr/>
            <p:nvPr/>
          </p:nvSpPr>
          <p:spPr>
            <a:xfrm>
              <a:off x="4558409" y="3026446"/>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6" name="Google Shape;1846;p55"/>
            <p:cNvSpPr/>
            <p:nvPr/>
          </p:nvSpPr>
          <p:spPr>
            <a:xfrm>
              <a:off x="4379858" y="2993595"/>
              <a:ext cx="103704" cy="47536"/>
            </a:xfrm>
            <a:custGeom>
              <a:avLst/>
              <a:gdLst/>
              <a:ahLst/>
              <a:cxnLst/>
              <a:rect l="l" t="t" r="r" b="b"/>
              <a:pathLst>
                <a:path w="805" h="369" extrusionOk="0">
                  <a:moveTo>
                    <a:pt x="137" y="1"/>
                  </a:moveTo>
                  <a:cubicBezTo>
                    <a:pt x="53" y="1"/>
                    <a:pt x="1" y="144"/>
                    <a:pt x="114" y="175"/>
                  </a:cubicBezTo>
                  <a:cubicBezTo>
                    <a:pt x="295" y="259"/>
                    <a:pt x="477" y="332"/>
                    <a:pt x="671" y="369"/>
                  </a:cubicBezTo>
                  <a:lnTo>
                    <a:pt x="695" y="369"/>
                  </a:lnTo>
                  <a:cubicBezTo>
                    <a:pt x="744" y="369"/>
                    <a:pt x="780" y="344"/>
                    <a:pt x="780" y="308"/>
                  </a:cubicBezTo>
                  <a:cubicBezTo>
                    <a:pt x="804" y="259"/>
                    <a:pt x="768" y="211"/>
                    <a:pt x="720" y="199"/>
                  </a:cubicBezTo>
                  <a:cubicBezTo>
                    <a:pt x="538" y="150"/>
                    <a:pt x="356" y="90"/>
                    <a:pt x="186" y="17"/>
                  </a:cubicBezTo>
                  <a:cubicBezTo>
                    <a:pt x="169" y="6"/>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7" name="Google Shape;1847;p55"/>
            <p:cNvSpPr/>
            <p:nvPr/>
          </p:nvSpPr>
          <p:spPr>
            <a:xfrm>
              <a:off x="4132129" y="3536076"/>
              <a:ext cx="821517" cy="1175915"/>
            </a:xfrm>
            <a:custGeom>
              <a:avLst/>
              <a:gdLst/>
              <a:ahLst/>
              <a:cxnLst/>
              <a:rect l="l" t="t" r="r" b="b"/>
              <a:pathLst>
                <a:path w="6377" h="9128" extrusionOk="0">
                  <a:moveTo>
                    <a:pt x="4449" y="0"/>
                  </a:moveTo>
                  <a:cubicBezTo>
                    <a:pt x="4449" y="0"/>
                    <a:pt x="3956" y="378"/>
                    <a:pt x="3441" y="378"/>
                  </a:cubicBezTo>
                  <a:cubicBezTo>
                    <a:pt x="3224" y="378"/>
                    <a:pt x="3003" y="311"/>
                    <a:pt x="2812" y="121"/>
                  </a:cubicBezTo>
                  <a:cubicBezTo>
                    <a:pt x="2788" y="145"/>
                    <a:pt x="2752" y="170"/>
                    <a:pt x="2715" y="182"/>
                  </a:cubicBezTo>
                  <a:cubicBezTo>
                    <a:pt x="2267" y="364"/>
                    <a:pt x="1855" y="582"/>
                    <a:pt x="1455" y="849"/>
                  </a:cubicBezTo>
                  <a:cubicBezTo>
                    <a:pt x="1103" y="1067"/>
                    <a:pt x="764" y="3903"/>
                    <a:pt x="715" y="4800"/>
                  </a:cubicBezTo>
                  <a:cubicBezTo>
                    <a:pt x="655" y="5600"/>
                    <a:pt x="243" y="7091"/>
                    <a:pt x="49" y="7721"/>
                  </a:cubicBezTo>
                  <a:cubicBezTo>
                    <a:pt x="0" y="7843"/>
                    <a:pt x="49" y="7988"/>
                    <a:pt x="146" y="8085"/>
                  </a:cubicBezTo>
                  <a:cubicBezTo>
                    <a:pt x="518" y="8410"/>
                    <a:pt x="1535" y="9128"/>
                    <a:pt x="3337" y="9128"/>
                  </a:cubicBezTo>
                  <a:cubicBezTo>
                    <a:pt x="3352" y="9128"/>
                    <a:pt x="3367" y="9128"/>
                    <a:pt x="3382" y="9127"/>
                  </a:cubicBezTo>
                  <a:cubicBezTo>
                    <a:pt x="5091" y="9127"/>
                    <a:pt x="5915" y="8740"/>
                    <a:pt x="6243" y="8521"/>
                  </a:cubicBezTo>
                  <a:cubicBezTo>
                    <a:pt x="6340" y="8449"/>
                    <a:pt x="6376" y="8315"/>
                    <a:pt x="6303" y="8206"/>
                  </a:cubicBezTo>
                  <a:cubicBezTo>
                    <a:pt x="6012" y="7746"/>
                    <a:pt x="5249" y="6509"/>
                    <a:pt x="5091" y="6194"/>
                  </a:cubicBezTo>
                  <a:cubicBezTo>
                    <a:pt x="4909" y="5806"/>
                    <a:pt x="4449" y="0"/>
                    <a:pt x="4449"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8" name="Google Shape;1848;p55"/>
            <p:cNvSpPr/>
            <p:nvPr/>
          </p:nvSpPr>
          <p:spPr>
            <a:xfrm>
              <a:off x="4166396" y="3535947"/>
              <a:ext cx="877814" cy="833111"/>
            </a:xfrm>
            <a:custGeom>
              <a:avLst/>
              <a:gdLst/>
              <a:ahLst/>
              <a:cxnLst/>
              <a:rect l="l" t="t" r="r" b="b"/>
              <a:pathLst>
                <a:path w="6814" h="6467" extrusionOk="0">
                  <a:moveTo>
                    <a:pt x="4190" y="1"/>
                  </a:moveTo>
                  <a:cubicBezTo>
                    <a:pt x="4185" y="1"/>
                    <a:pt x="4183" y="1"/>
                    <a:pt x="4183" y="1"/>
                  </a:cubicBezTo>
                  <a:cubicBezTo>
                    <a:pt x="4243" y="1262"/>
                    <a:pt x="4340" y="2425"/>
                    <a:pt x="4486" y="3431"/>
                  </a:cubicBezTo>
                  <a:lnTo>
                    <a:pt x="4086" y="4656"/>
                  </a:lnTo>
                  <a:cubicBezTo>
                    <a:pt x="4086" y="4656"/>
                    <a:pt x="3404" y="4635"/>
                    <a:pt x="2756" y="4635"/>
                  </a:cubicBezTo>
                  <a:cubicBezTo>
                    <a:pt x="2540" y="4635"/>
                    <a:pt x="2328" y="4637"/>
                    <a:pt x="2146" y="4644"/>
                  </a:cubicBezTo>
                  <a:lnTo>
                    <a:pt x="340" y="4704"/>
                  </a:lnTo>
                  <a:cubicBezTo>
                    <a:pt x="1" y="5153"/>
                    <a:pt x="183" y="5795"/>
                    <a:pt x="183" y="5795"/>
                  </a:cubicBezTo>
                  <a:cubicBezTo>
                    <a:pt x="304" y="5831"/>
                    <a:pt x="437" y="5856"/>
                    <a:pt x="571" y="5868"/>
                  </a:cubicBezTo>
                  <a:lnTo>
                    <a:pt x="1540" y="6050"/>
                  </a:lnTo>
                  <a:cubicBezTo>
                    <a:pt x="2328" y="6195"/>
                    <a:pt x="3128" y="6401"/>
                    <a:pt x="3916" y="6462"/>
                  </a:cubicBezTo>
                  <a:cubicBezTo>
                    <a:pt x="3962" y="6465"/>
                    <a:pt x="4008" y="6467"/>
                    <a:pt x="4054" y="6467"/>
                  </a:cubicBezTo>
                  <a:cubicBezTo>
                    <a:pt x="4798" y="6467"/>
                    <a:pt x="5454" y="6010"/>
                    <a:pt x="5819" y="5371"/>
                  </a:cubicBezTo>
                  <a:cubicBezTo>
                    <a:pt x="6086" y="4886"/>
                    <a:pt x="6183" y="4353"/>
                    <a:pt x="6316" y="3819"/>
                  </a:cubicBezTo>
                  <a:cubicBezTo>
                    <a:pt x="6607" y="2692"/>
                    <a:pt x="6813" y="1201"/>
                    <a:pt x="5710" y="437"/>
                  </a:cubicBezTo>
                  <a:cubicBezTo>
                    <a:pt x="5124" y="12"/>
                    <a:pt x="4275" y="1"/>
                    <a:pt x="419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9" name="Google Shape;1849;p55"/>
            <p:cNvSpPr/>
            <p:nvPr/>
          </p:nvSpPr>
          <p:spPr>
            <a:xfrm>
              <a:off x="4242918" y="3246736"/>
              <a:ext cx="206249" cy="392530"/>
            </a:xfrm>
            <a:custGeom>
              <a:avLst/>
              <a:gdLst/>
              <a:ahLst/>
              <a:cxnLst/>
              <a:rect l="l" t="t" r="r" b="b"/>
              <a:pathLst>
                <a:path w="1601" h="3047" extrusionOk="0">
                  <a:moveTo>
                    <a:pt x="1166" y="1"/>
                  </a:moveTo>
                  <a:cubicBezTo>
                    <a:pt x="1072" y="1"/>
                    <a:pt x="703" y="522"/>
                    <a:pt x="401" y="1010"/>
                  </a:cubicBezTo>
                  <a:cubicBezTo>
                    <a:pt x="74" y="1531"/>
                    <a:pt x="1" y="2816"/>
                    <a:pt x="1" y="2816"/>
                  </a:cubicBezTo>
                  <a:lnTo>
                    <a:pt x="692" y="3046"/>
                  </a:lnTo>
                  <a:cubicBezTo>
                    <a:pt x="1043" y="2973"/>
                    <a:pt x="1128" y="2343"/>
                    <a:pt x="1128" y="2343"/>
                  </a:cubicBezTo>
                  <a:cubicBezTo>
                    <a:pt x="1455" y="2246"/>
                    <a:pt x="1564" y="2210"/>
                    <a:pt x="1577" y="1616"/>
                  </a:cubicBezTo>
                  <a:cubicBezTo>
                    <a:pt x="1601" y="1022"/>
                    <a:pt x="1007" y="937"/>
                    <a:pt x="1007" y="937"/>
                  </a:cubicBezTo>
                  <a:cubicBezTo>
                    <a:pt x="1007" y="937"/>
                    <a:pt x="1261" y="64"/>
                    <a:pt x="1177" y="4"/>
                  </a:cubicBezTo>
                  <a:cubicBezTo>
                    <a:pt x="1174" y="2"/>
                    <a:pt x="1170"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0" name="Google Shape;1850;p55"/>
            <p:cNvSpPr/>
            <p:nvPr/>
          </p:nvSpPr>
          <p:spPr>
            <a:xfrm>
              <a:off x="3965558" y="3607702"/>
              <a:ext cx="372820" cy="659713"/>
            </a:xfrm>
            <a:custGeom>
              <a:avLst/>
              <a:gdLst/>
              <a:ahLst/>
              <a:cxnLst/>
              <a:rect l="l" t="t" r="r" b="b"/>
              <a:pathLst>
                <a:path w="2894" h="5121" extrusionOk="0">
                  <a:moveTo>
                    <a:pt x="1973" y="0"/>
                  </a:moveTo>
                  <a:cubicBezTo>
                    <a:pt x="1949" y="0"/>
                    <a:pt x="1924" y="1"/>
                    <a:pt x="1899" y="2"/>
                  </a:cubicBezTo>
                  <a:cubicBezTo>
                    <a:pt x="1899" y="2"/>
                    <a:pt x="226" y="1832"/>
                    <a:pt x="117" y="3323"/>
                  </a:cubicBezTo>
                  <a:cubicBezTo>
                    <a:pt x="70" y="3840"/>
                    <a:pt x="1" y="5121"/>
                    <a:pt x="792" y="5121"/>
                  </a:cubicBezTo>
                  <a:cubicBezTo>
                    <a:pt x="817" y="5121"/>
                    <a:pt x="842" y="5119"/>
                    <a:pt x="869" y="5117"/>
                  </a:cubicBezTo>
                  <a:cubicBezTo>
                    <a:pt x="978" y="5105"/>
                    <a:pt x="1075" y="5068"/>
                    <a:pt x="1172" y="5008"/>
                  </a:cubicBezTo>
                  <a:cubicBezTo>
                    <a:pt x="1342" y="4887"/>
                    <a:pt x="1487" y="4729"/>
                    <a:pt x="1584" y="4535"/>
                  </a:cubicBezTo>
                  <a:cubicBezTo>
                    <a:pt x="1948" y="3977"/>
                    <a:pt x="2251" y="3396"/>
                    <a:pt x="2493" y="2777"/>
                  </a:cubicBezTo>
                  <a:cubicBezTo>
                    <a:pt x="2687" y="2220"/>
                    <a:pt x="2796" y="1638"/>
                    <a:pt x="2845" y="1044"/>
                  </a:cubicBezTo>
                  <a:cubicBezTo>
                    <a:pt x="2857" y="790"/>
                    <a:pt x="2881" y="547"/>
                    <a:pt x="2893" y="293"/>
                  </a:cubicBezTo>
                  <a:cubicBezTo>
                    <a:pt x="2893" y="293"/>
                    <a:pt x="2601" y="0"/>
                    <a:pt x="1973"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1" name="Google Shape;1851;p55"/>
            <p:cNvSpPr/>
            <p:nvPr/>
          </p:nvSpPr>
          <p:spPr>
            <a:xfrm>
              <a:off x="4444399" y="3540713"/>
              <a:ext cx="315492" cy="82834"/>
            </a:xfrm>
            <a:custGeom>
              <a:avLst/>
              <a:gdLst/>
              <a:ahLst/>
              <a:cxnLst/>
              <a:rect l="l" t="t" r="r" b="b"/>
              <a:pathLst>
                <a:path w="2449" h="643" extrusionOk="0">
                  <a:moveTo>
                    <a:pt x="1988" y="0"/>
                  </a:moveTo>
                  <a:cubicBezTo>
                    <a:pt x="1976" y="13"/>
                    <a:pt x="1964" y="13"/>
                    <a:pt x="1952" y="25"/>
                  </a:cubicBezTo>
                  <a:lnTo>
                    <a:pt x="2158" y="231"/>
                  </a:lnTo>
                  <a:cubicBezTo>
                    <a:pt x="2110" y="279"/>
                    <a:pt x="2049" y="316"/>
                    <a:pt x="1976" y="364"/>
                  </a:cubicBezTo>
                  <a:lnTo>
                    <a:pt x="1843" y="97"/>
                  </a:lnTo>
                  <a:lnTo>
                    <a:pt x="1807" y="109"/>
                  </a:lnTo>
                  <a:lnTo>
                    <a:pt x="1940" y="376"/>
                  </a:lnTo>
                  <a:cubicBezTo>
                    <a:pt x="1891" y="413"/>
                    <a:pt x="1831" y="437"/>
                    <a:pt x="1770" y="461"/>
                  </a:cubicBezTo>
                  <a:lnTo>
                    <a:pt x="1661" y="182"/>
                  </a:lnTo>
                  <a:lnTo>
                    <a:pt x="1613" y="206"/>
                  </a:lnTo>
                  <a:lnTo>
                    <a:pt x="1734" y="485"/>
                  </a:lnTo>
                  <a:lnTo>
                    <a:pt x="1673" y="509"/>
                  </a:lnTo>
                  <a:lnTo>
                    <a:pt x="1552" y="534"/>
                  </a:lnTo>
                  <a:cubicBezTo>
                    <a:pt x="1516" y="449"/>
                    <a:pt x="1491" y="352"/>
                    <a:pt x="1479" y="267"/>
                  </a:cubicBezTo>
                  <a:lnTo>
                    <a:pt x="1431" y="279"/>
                  </a:lnTo>
                  <a:cubicBezTo>
                    <a:pt x="1455" y="376"/>
                    <a:pt x="1479" y="461"/>
                    <a:pt x="1504" y="546"/>
                  </a:cubicBezTo>
                  <a:cubicBezTo>
                    <a:pt x="1419" y="570"/>
                    <a:pt x="1334" y="582"/>
                    <a:pt x="1249" y="594"/>
                  </a:cubicBezTo>
                  <a:lnTo>
                    <a:pt x="1213" y="328"/>
                  </a:lnTo>
                  <a:lnTo>
                    <a:pt x="1164" y="328"/>
                  </a:lnTo>
                  <a:lnTo>
                    <a:pt x="1213" y="582"/>
                  </a:lnTo>
                  <a:cubicBezTo>
                    <a:pt x="1164" y="588"/>
                    <a:pt x="1119" y="591"/>
                    <a:pt x="1075" y="591"/>
                  </a:cubicBezTo>
                  <a:cubicBezTo>
                    <a:pt x="1031" y="591"/>
                    <a:pt x="988" y="588"/>
                    <a:pt x="946" y="582"/>
                  </a:cubicBezTo>
                  <a:lnTo>
                    <a:pt x="934" y="340"/>
                  </a:lnTo>
                  <a:lnTo>
                    <a:pt x="885" y="340"/>
                  </a:lnTo>
                  <a:lnTo>
                    <a:pt x="897" y="594"/>
                  </a:lnTo>
                  <a:cubicBezTo>
                    <a:pt x="788" y="582"/>
                    <a:pt x="679" y="558"/>
                    <a:pt x="570" y="534"/>
                  </a:cubicBezTo>
                  <a:lnTo>
                    <a:pt x="558" y="534"/>
                  </a:lnTo>
                  <a:lnTo>
                    <a:pt x="667" y="279"/>
                  </a:lnTo>
                  <a:lnTo>
                    <a:pt x="631" y="267"/>
                  </a:lnTo>
                  <a:lnTo>
                    <a:pt x="522" y="522"/>
                  </a:lnTo>
                  <a:cubicBezTo>
                    <a:pt x="425" y="485"/>
                    <a:pt x="340" y="449"/>
                    <a:pt x="267" y="413"/>
                  </a:cubicBezTo>
                  <a:cubicBezTo>
                    <a:pt x="352" y="340"/>
                    <a:pt x="425" y="267"/>
                    <a:pt x="497" y="194"/>
                  </a:cubicBezTo>
                  <a:lnTo>
                    <a:pt x="461" y="158"/>
                  </a:lnTo>
                  <a:cubicBezTo>
                    <a:pt x="388" y="243"/>
                    <a:pt x="303" y="316"/>
                    <a:pt x="219" y="388"/>
                  </a:cubicBezTo>
                  <a:cubicBezTo>
                    <a:pt x="158" y="352"/>
                    <a:pt x="97" y="303"/>
                    <a:pt x="49" y="255"/>
                  </a:cubicBezTo>
                  <a:lnTo>
                    <a:pt x="0" y="267"/>
                  </a:lnTo>
                  <a:cubicBezTo>
                    <a:pt x="158" y="425"/>
                    <a:pt x="352" y="522"/>
                    <a:pt x="570" y="570"/>
                  </a:cubicBezTo>
                  <a:cubicBezTo>
                    <a:pt x="740" y="619"/>
                    <a:pt x="922" y="643"/>
                    <a:pt x="1091" y="643"/>
                  </a:cubicBezTo>
                  <a:cubicBezTo>
                    <a:pt x="1297" y="643"/>
                    <a:pt x="1491" y="606"/>
                    <a:pt x="1685" y="546"/>
                  </a:cubicBezTo>
                  <a:cubicBezTo>
                    <a:pt x="1988" y="437"/>
                    <a:pt x="2255" y="255"/>
                    <a:pt x="2449" y="0"/>
                  </a:cubicBezTo>
                  <a:lnTo>
                    <a:pt x="2388" y="0"/>
                  </a:lnTo>
                  <a:cubicBezTo>
                    <a:pt x="2328" y="73"/>
                    <a:pt x="2267" y="146"/>
                    <a:pt x="2194" y="194"/>
                  </a:cubicBezTo>
                  <a:lnTo>
                    <a:pt x="19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2" name="Google Shape;1852;p55"/>
            <p:cNvSpPr/>
            <p:nvPr/>
          </p:nvSpPr>
          <p:spPr>
            <a:xfrm>
              <a:off x="4185204" y="4138717"/>
              <a:ext cx="92239" cy="156394"/>
            </a:xfrm>
            <a:custGeom>
              <a:avLst/>
              <a:gdLst/>
              <a:ahLst/>
              <a:cxnLst/>
              <a:rect l="l" t="t" r="r" b="b"/>
              <a:pathLst>
                <a:path w="716" h="1214" extrusionOk="0">
                  <a:moveTo>
                    <a:pt x="667" y="1"/>
                  </a:moveTo>
                  <a:cubicBezTo>
                    <a:pt x="655" y="61"/>
                    <a:pt x="631" y="110"/>
                    <a:pt x="618" y="171"/>
                  </a:cubicBezTo>
                  <a:lnTo>
                    <a:pt x="122" y="146"/>
                  </a:lnTo>
                  <a:lnTo>
                    <a:pt x="97" y="183"/>
                  </a:lnTo>
                  <a:lnTo>
                    <a:pt x="618" y="219"/>
                  </a:lnTo>
                  <a:cubicBezTo>
                    <a:pt x="594" y="292"/>
                    <a:pt x="582" y="352"/>
                    <a:pt x="570" y="425"/>
                  </a:cubicBezTo>
                  <a:lnTo>
                    <a:pt x="37" y="389"/>
                  </a:lnTo>
                  <a:cubicBezTo>
                    <a:pt x="37" y="401"/>
                    <a:pt x="37" y="413"/>
                    <a:pt x="25" y="425"/>
                  </a:cubicBezTo>
                  <a:lnTo>
                    <a:pt x="558" y="474"/>
                  </a:lnTo>
                  <a:cubicBezTo>
                    <a:pt x="546" y="558"/>
                    <a:pt x="546" y="643"/>
                    <a:pt x="534" y="728"/>
                  </a:cubicBezTo>
                  <a:cubicBezTo>
                    <a:pt x="364" y="680"/>
                    <a:pt x="182" y="643"/>
                    <a:pt x="0" y="619"/>
                  </a:cubicBezTo>
                  <a:lnTo>
                    <a:pt x="0" y="668"/>
                  </a:lnTo>
                  <a:cubicBezTo>
                    <a:pt x="182" y="692"/>
                    <a:pt x="364" y="728"/>
                    <a:pt x="534" y="765"/>
                  </a:cubicBezTo>
                  <a:lnTo>
                    <a:pt x="534" y="958"/>
                  </a:lnTo>
                  <a:cubicBezTo>
                    <a:pt x="364" y="934"/>
                    <a:pt x="182" y="910"/>
                    <a:pt x="12" y="862"/>
                  </a:cubicBezTo>
                  <a:cubicBezTo>
                    <a:pt x="0" y="886"/>
                    <a:pt x="0" y="898"/>
                    <a:pt x="12" y="910"/>
                  </a:cubicBezTo>
                  <a:cubicBezTo>
                    <a:pt x="182" y="946"/>
                    <a:pt x="352" y="983"/>
                    <a:pt x="534" y="1007"/>
                  </a:cubicBezTo>
                  <a:cubicBezTo>
                    <a:pt x="534" y="1068"/>
                    <a:pt x="534" y="1140"/>
                    <a:pt x="546" y="1201"/>
                  </a:cubicBezTo>
                  <a:lnTo>
                    <a:pt x="582" y="1213"/>
                  </a:lnTo>
                  <a:cubicBezTo>
                    <a:pt x="558" y="801"/>
                    <a:pt x="594" y="401"/>
                    <a:pt x="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3" name="Google Shape;1853;p55"/>
            <p:cNvSpPr/>
            <p:nvPr/>
          </p:nvSpPr>
          <p:spPr>
            <a:xfrm>
              <a:off x="4347523" y="3912372"/>
              <a:ext cx="412369" cy="229695"/>
            </a:xfrm>
            <a:custGeom>
              <a:avLst/>
              <a:gdLst/>
              <a:ahLst/>
              <a:cxnLst/>
              <a:rect l="l" t="t" r="r" b="b"/>
              <a:pathLst>
                <a:path w="3201" h="1783" extrusionOk="0">
                  <a:moveTo>
                    <a:pt x="3189" y="0"/>
                  </a:moveTo>
                  <a:cubicBezTo>
                    <a:pt x="3165" y="0"/>
                    <a:pt x="3152" y="0"/>
                    <a:pt x="3152" y="12"/>
                  </a:cubicBezTo>
                  <a:lnTo>
                    <a:pt x="2692" y="1552"/>
                  </a:lnTo>
                  <a:cubicBezTo>
                    <a:pt x="2680" y="1612"/>
                    <a:pt x="2643" y="1673"/>
                    <a:pt x="2595" y="1709"/>
                  </a:cubicBezTo>
                  <a:cubicBezTo>
                    <a:pt x="2559" y="1734"/>
                    <a:pt x="2510" y="1734"/>
                    <a:pt x="2462" y="1734"/>
                  </a:cubicBezTo>
                  <a:lnTo>
                    <a:pt x="25" y="1722"/>
                  </a:lnTo>
                  <a:cubicBezTo>
                    <a:pt x="13" y="1722"/>
                    <a:pt x="1" y="1722"/>
                    <a:pt x="1" y="1746"/>
                  </a:cubicBezTo>
                  <a:cubicBezTo>
                    <a:pt x="1" y="1758"/>
                    <a:pt x="13" y="1758"/>
                    <a:pt x="25" y="1758"/>
                  </a:cubicBezTo>
                  <a:lnTo>
                    <a:pt x="2462" y="1782"/>
                  </a:lnTo>
                  <a:lnTo>
                    <a:pt x="2474" y="1782"/>
                  </a:lnTo>
                  <a:cubicBezTo>
                    <a:pt x="2522" y="1782"/>
                    <a:pt x="2571" y="1770"/>
                    <a:pt x="2619" y="1758"/>
                  </a:cubicBezTo>
                  <a:cubicBezTo>
                    <a:pt x="2680" y="1709"/>
                    <a:pt x="2716" y="1637"/>
                    <a:pt x="2740" y="1564"/>
                  </a:cubicBezTo>
                  <a:lnTo>
                    <a:pt x="3201" y="25"/>
                  </a:lnTo>
                  <a:cubicBezTo>
                    <a:pt x="3201" y="12"/>
                    <a:pt x="3201" y="0"/>
                    <a:pt x="3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4" name="Google Shape;1854;p55"/>
            <p:cNvSpPr/>
            <p:nvPr/>
          </p:nvSpPr>
          <p:spPr>
            <a:xfrm>
              <a:off x="4762983" y="3818717"/>
              <a:ext cx="15717" cy="59388"/>
            </a:xfrm>
            <a:custGeom>
              <a:avLst/>
              <a:gdLst/>
              <a:ahLst/>
              <a:cxnLst/>
              <a:rect l="l" t="t" r="r" b="b"/>
              <a:pathLst>
                <a:path w="122" h="461" extrusionOk="0">
                  <a:moveTo>
                    <a:pt x="97" y="0"/>
                  </a:moveTo>
                  <a:cubicBezTo>
                    <a:pt x="85" y="0"/>
                    <a:pt x="73" y="12"/>
                    <a:pt x="73" y="24"/>
                  </a:cubicBezTo>
                  <a:lnTo>
                    <a:pt x="0" y="436"/>
                  </a:lnTo>
                  <a:cubicBezTo>
                    <a:pt x="0" y="448"/>
                    <a:pt x="0" y="461"/>
                    <a:pt x="12" y="461"/>
                  </a:cubicBezTo>
                  <a:cubicBezTo>
                    <a:pt x="24" y="461"/>
                    <a:pt x="37" y="461"/>
                    <a:pt x="49" y="436"/>
                  </a:cubicBezTo>
                  <a:lnTo>
                    <a:pt x="121" y="36"/>
                  </a:lnTo>
                  <a:cubicBezTo>
                    <a:pt x="121" y="24"/>
                    <a:pt x="109" y="12"/>
                    <a:pt x="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5" name="Google Shape;1855;p55"/>
            <p:cNvSpPr/>
            <p:nvPr/>
          </p:nvSpPr>
          <p:spPr>
            <a:xfrm>
              <a:off x="4558409" y="4343291"/>
              <a:ext cx="237424" cy="28213"/>
            </a:xfrm>
            <a:custGeom>
              <a:avLst/>
              <a:gdLst/>
              <a:ahLst/>
              <a:cxnLst/>
              <a:rect l="l" t="t" r="r" b="b"/>
              <a:pathLst>
                <a:path w="1843" h="219" extrusionOk="0">
                  <a:moveTo>
                    <a:pt x="1819" y="1"/>
                  </a:moveTo>
                  <a:cubicBezTo>
                    <a:pt x="1507" y="113"/>
                    <a:pt x="1177" y="172"/>
                    <a:pt x="848" y="172"/>
                  </a:cubicBezTo>
                  <a:cubicBezTo>
                    <a:pt x="574" y="172"/>
                    <a:pt x="300" y="132"/>
                    <a:pt x="37" y="49"/>
                  </a:cubicBezTo>
                  <a:cubicBezTo>
                    <a:pt x="33" y="46"/>
                    <a:pt x="29" y="44"/>
                    <a:pt x="24" y="44"/>
                  </a:cubicBezTo>
                  <a:cubicBezTo>
                    <a:pt x="12" y="44"/>
                    <a:pt x="0" y="53"/>
                    <a:pt x="0" y="61"/>
                  </a:cubicBezTo>
                  <a:cubicBezTo>
                    <a:pt x="0" y="74"/>
                    <a:pt x="0" y="86"/>
                    <a:pt x="12" y="86"/>
                  </a:cubicBezTo>
                  <a:cubicBezTo>
                    <a:pt x="291" y="170"/>
                    <a:pt x="570" y="219"/>
                    <a:pt x="861" y="219"/>
                  </a:cubicBezTo>
                  <a:cubicBezTo>
                    <a:pt x="1188" y="219"/>
                    <a:pt x="1528" y="158"/>
                    <a:pt x="1843" y="37"/>
                  </a:cubicBezTo>
                  <a:lnTo>
                    <a:pt x="1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6" name="Google Shape;1856;p55"/>
            <p:cNvSpPr/>
            <p:nvPr/>
          </p:nvSpPr>
          <p:spPr>
            <a:xfrm>
              <a:off x="4303852" y="4298975"/>
              <a:ext cx="181257" cy="38261"/>
            </a:xfrm>
            <a:custGeom>
              <a:avLst/>
              <a:gdLst/>
              <a:ahLst/>
              <a:cxnLst/>
              <a:rect l="l" t="t" r="r" b="b"/>
              <a:pathLst>
                <a:path w="1407" h="297" extrusionOk="0">
                  <a:moveTo>
                    <a:pt x="14" y="0"/>
                  </a:moveTo>
                  <a:cubicBezTo>
                    <a:pt x="7" y="0"/>
                    <a:pt x="1" y="9"/>
                    <a:pt x="1" y="18"/>
                  </a:cubicBezTo>
                  <a:cubicBezTo>
                    <a:pt x="1" y="30"/>
                    <a:pt x="1" y="42"/>
                    <a:pt x="13" y="42"/>
                  </a:cubicBezTo>
                  <a:lnTo>
                    <a:pt x="1382" y="296"/>
                  </a:lnTo>
                  <a:cubicBezTo>
                    <a:pt x="1394" y="296"/>
                    <a:pt x="1407" y="284"/>
                    <a:pt x="1407" y="272"/>
                  </a:cubicBezTo>
                  <a:cubicBezTo>
                    <a:pt x="1407" y="260"/>
                    <a:pt x="1394" y="248"/>
                    <a:pt x="1394" y="248"/>
                  </a:cubicBezTo>
                  <a:lnTo>
                    <a:pt x="25" y="5"/>
                  </a:lnTo>
                  <a:cubicBezTo>
                    <a:pt x="21" y="2"/>
                    <a:pt x="18" y="0"/>
                    <a:pt x="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7" name="Google Shape;1857;p55"/>
            <p:cNvSpPr/>
            <p:nvPr/>
          </p:nvSpPr>
          <p:spPr>
            <a:xfrm>
              <a:off x="4228876" y="3809313"/>
              <a:ext cx="98551" cy="285863"/>
            </a:xfrm>
            <a:custGeom>
              <a:avLst/>
              <a:gdLst/>
              <a:ahLst/>
              <a:cxnLst/>
              <a:rect l="l" t="t" r="r" b="b"/>
              <a:pathLst>
                <a:path w="765" h="2219" extrusionOk="0">
                  <a:moveTo>
                    <a:pt x="752" y="0"/>
                  </a:moveTo>
                  <a:cubicBezTo>
                    <a:pt x="728" y="0"/>
                    <a:pt x="728" y="12"/>
                    <a:pt x="728" y="25"/>
                  </a:cubicBezTo>
                  <a:cubicBezTo>
                    <a:pt x="679" y="425"/>
                    <a:pt x="583" y="812"/>
                    <a:pt x="425" y="1188"/>
                  </a:cubicBezTo>
                  <a:cubicBezTo>
                    <a:pt x="316" y="1491"/>
                    <a:pt x="158" y="1794"/>
                    <a:pt x="13" y="2097"/>
                  </a:cubicBezTo>
                  <a:lnTo>
                    <a:pt x="1" y="2218"/>
                  </a:lnTo>
                  <a:cubicBezTo>
                    <a:pt x="170" y="1891"/>
                    <a:pt x="328" y="1552"/>
                    <a:pt x="473" y="1200"/>
                  </a:cubicBezTo>
                  <a:cubicBezTo>
                    <a:pt x="619" y="825"/>
                    <a:pt x="728" y="437"/>
                    <a:pt x="764" y="25"/>
                  </a:cubicBezTo>
                  <a:cubicBezTo>
                    <a:pt x="764" y="12"/>
                    <a:pt x="764" y="0"/>
                    <a:pt x="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8" name="Google Shape;1858;p55"/>
            <p:cNvSpPr/>
            <p:nvPr/>
          </p:nvSpPr>
          <p:spPr>
            <a:xfrm>
              <a:off x="4324206" y="3737429"/>
              <a:ext cx="14171" cy="59517"/>
            </a:xfrm>
            <a:custGeom>
              <a:avLst/>
              <a:gdLst/>
              <a:ahLst/>
              <a:cxnLst/>
              <a:rect l="l" t="t" r="r" b="b"/>
              <a:pathLst>
                <a:path w="110" h="462" extrusionOk="0">
                  <a:moveTo>
                    <a:pt x="85" y="1"/>
                  </a:moveTo>
                  <a:cubicBezTo>
                    <a:pt x="73" y="1"/>
                    <a:pt x="61" y="13"/>
                    <a:pt x="61" y="25"/>
                  </a:cubicBezTo>
                  <a:lnTo>
                    <a:pt x="0" y="437"/>
                  </a:lnTo>
                  <a:cubicBezTo>
                    <a:pt x="0" y="449"/>
                    <a:pt x="12" y="461"/>
                    <a:pt x="24" y="461"/>
                  </a:cubicBezTo>
                  <a:cubicBezTo>
                    <a:pt x="36" y="461"/>
                    <a:pt x="49" y="461"/>
                    <a:pt x="49" y="449"/>
                  </a:cubicBezTo>
                  <a:lnTo>
                    <a:pt x="109" y="25"/>
                  </a:lnTo>
                  <a:cubicBezTo>
                    <a:pt x="109" y="13"/>
                    <a:pt x="97"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9" name="Google Shape;1859;p55"/>
            <p:cNvSpPr/>
            <p:nvPr/>
          </p:nvSpPr>
          <p:spPr>
            <a:xfrm>
              <a:off x="4163304" y="3609377"/>
              <a:ext cx="171853" cy="104735"/>
            </a:xfrm>
            <a:custGeom>
              <a:avLst/>
              <a:gdLst/>
              <a:ahLst/>
              <a:cxnLst/>
              <a:rect l="l" t="t" r="r" b="b"/>
              <a:pathLst>
                <a:path w="1334" h="813" extrusionOk="0">
                  <a:moveTo>
                    <a:pt x="534" y="1"/>
                  </a:moveTo>
                  <a:lnTo>
                    <a:pt x="267" y="425"/>
                  </a:lnTo>
                  <a:cubicBezTo>
                    <a:pt x="195" y="413"/>
                    <a:pt x="110" y="401"/>
                    <a:pt x="37" y="389"/>
                  </a:cubicBezTo>
                  <a:lnTo>
                    <a:pt x="1" y="437"/>
                  </a:lnTo>
                  <a:cubicBezTo>
                    <a:pt x="461" y="473"/>
                    <a:pt x="922" y="595"/>
                    <a:pt x="1334" y="813"/>
                  </a:cubicBezTo>
                  <a:lnTo>
                    <a:pt x="1334" y="764"/>
                  </a:lnTo>
                  <a:cubicBezTo>
                    <a:pt x="1249" y="716"/>
                    <a:pt x="1176" y="680"/>
                    <a:pt x="1092" y="643"/>
                  </a:cubicBezTo>
                  <a:lnTo>
                    <a:pt x="1201" y="170"/>
                  </a:lnTo>
                  <a:lnTo>
                    <a:pt x="1164" y="146"/>
                  </a:lnTo>
                  <a:lnTo>
                    <a:pt x="1043" y="619"/>
                  </a:lnTo>
                  <a:cubicBezTo>
                    <a:pt x="982" y="595"/>
                    <a:pt x="910" y="570"/>
                    <a:pt x="837" y="546"/>
                  </a:cubicBezTo>
                  <a:lnTo>
                    <a:pt x="1019" y="86"/>
                  </a:lnTo>
                  <a:lnTo>
                    <a:pt x="970" y="73"/>
                  </a:lnTo>
                  <a:lnTo>
                    <a:pt x="801" y="534"/>
                  </a:lnTo>
                  <a:cubicBezTo>
                    <a:pt x="728" y="522"/>
                    <a:pt x="667" y="498"/>
                    <a:pt x="595" y="486"/>
                  </a:cubicBezTo>
                  <a:lnTo>
                    <a:pt x="788" y="25"/>
                  </a:lnTo>
                  <a:lnTo>
                    <a:pt x="740" y="13"/>
                  </a:lnTo>
                  <a:lnTo>
                    <a:pt x="558" y="473"/>
                  </a:lnTo>
                  <a:cubicBezTo>
                    <a:pt x="473" y="449"/>
                    <a:pt x="401" y="437"/>
                    <a:pt x="316" y="425"/>
                  </a:cubicBezTo>
                  <a:lnTo>
                    <a:pt x="5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60" name="Google Shape;1860;p55"/>
          <p:cNvGrpSpPr/>
          <p:nvPr/>
        </p:nvGrpSpPr>
        <p:grpSpPr>
          <a:xfrm>
            <a:off x="3796412" y="3629795"/>
            <a:ext cx="227633" cy="185121"/>
            <a:chOff x="3796412" y="3705995"/>
            <a:chExt cx="227633" cy="185121"/>
          </a:xfrm>
        </p:grpSpPr>
        <p:sp>
          <p:nvSpPr>
            <p:cNvPr id="1861" name="Google Shape;1861;p55"/>
            <p:cNvSpPr/>
            <p:nvPr/>
          </p:nvSpPr>
          <p:spPr>
            <a:xfrm>
              <a:off x="3796412" y="3717074"/>
              <a:ext cx="112464" cy="174043"/>
            </a:xfrm>
            <a:custGeom>
              <a:avLst/>
              <a:gdLst/>
              <a:ahLst/>
              <a:cxnLst/>
              <a:rect l="l" t="t" r="r" b="b"/>
              <a:pathLst>
                <a:path w="873" h="1351" extrusionOk="0">
                  <a:moveTo>
                    <a:pt x="400" y="1"/>
                  </a:moveTo>
                  <a:cubicBezTo>
                    <a:pt x="12" y="1"/>
                    <a:pt x="0" y="574"/>
                    <a:pt x="0" y="850"/>
                  </a:cubicBezTo>
                  <a:cubicBezTo>
                    <a:pt x="0" y="1031"/>
                    <a:pt x="49" y="1237"/>
                    <a:pt x="206" y="1322"/>
                  </a:cubicBezTo>
                  <a:cubicBezTo>
                    <a:pt x="256" y="1340"/>
                    <a:pt x="307" y="1350"/>
                    <a:pt x="358" y="1350"/>
                  </a:cubicBezTo>
                  <a:cubicBezTo>
                    <a:pt x="443" y="1350"/>
                    <a:pt x="526" y="1323"/>
                    <a:pt x="594" y="1262"/>
                  </a:cubicBezTo>
                  <a:cubicBezTo>
                    <a:pt x="691" y="1177"/>
                    <a:pt x="764" y="1044"/>
                    <a:pt x="800" y="910"/>
                  </a:cubicBezTo>
                  <a:cubicBezTo>
                    <a:pt x="873" y="631"/>
                    <a:pt x="812" y="25"/>
                    <a:pt x="412" y="1"/>
                  </a:cubicBezTo>
                  <a:cubicBezTo>
                    <a:pt x="408" y="1"/>
                    <a:pt x="404" y="1"/>
                    <a:pt x="40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62" name="Google Shape;1862;p55"/>
            <p:cNvSpPr/>
            <p:nvPr/>
          </p:nvSpPr>
          <p:spPr>
            <a:xfrm>
              <a:off x="3927942" y="3705995"/>
              <a:ext cx="96103" cy="73688"/>
            </a:xfrm>
            <a:custGeom>
              <a:avLst/>
              <a:gdLst/>
              <a:ahLst/>
              <a:cxnLst/>
              <a:rect l="l" t="t" r="r" b="b"/>
              <a:pathLst>
                <a:path w="746" h="572" extrusionOk="0">
                  <a:moveTo>
                    <a:pt x="395" y="0"/>
                  </a:moveTo>
                  <a:cubicBezTo>
                    <a:pt x="369" y="0"/>
                    <a:pt x="341" y="5"/>
                    <a:pt x="312" y="14"/>
                  </a:cubicBezTo>
                  <a:cubicBezTo>
                    <a:pt x="1" y="103"/>
                    <a:pt x="119" y="571"/>
                    <a:pt x="384" y="571"/>
                  </a:cubicBezTo>
                  <a:cubicBezTo>
                    <a:pt x="408" y="571"/>
                    <a:pt x="432" y="568"/>
                    <a:pt x="458" y="560"/>
                  </a:cubicBezTo>
                  <a:cubicBezTo>
                    <a:pt x="745" y="471"/>
                    <a:pt x="660" y="0"/>
                    <a:pt x="395"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63" name="Google Shape;1863;p55"/>
          <p:cNvGrpSpPr/>
          <p:nvPr/>
        </p:nvGrpSpPr>
        <p:grpSpPr>
          <a:xfrm>
            <a:off x="3952547" y="2706123"/>
            <a:ext cx="165411" cy="237553"/>
            <a:chOff x="3952547" y="2782323"/>
            <a:chExt cx="165411" cy="237553"/>
          </a:xfrm>
        </p:grpSpPr>
        <p:sp>
          <p:nvSpPr>
            <p:cNvPr id="1864" name="Google Shape;1864;p55"/>
            <p:cNvSpPr/>
            <p:nvPr/>
          </p:nvSpPr>
          <p:spPr>
            <a:xfrm>
              <a:off x="3952547" y="2782323"/>
              <a:ext cx="128181" cy="150725"/>
            </a:xfrm>
            <a:custGeom>
              <a:avLst/>
              <a:gdLst/>
              <a:ahLst/>
              <a:cxnLst/>
              <a:rect l="l" t="t" r="r" b="b"/>
              <a:pathLst>
                <a:path w="995" h="1170" extrusionOk="0">
                  <a:moveTo>
                    <a:pt x="465" y="1"/>
                  </a:moveTo>
                  <a:cubicBezTo>
                    <a:pt x="413" y="1"/>
                    <a:pt x="359" y="15"/>
                    <a:pt x="303" y="45"/>
                  </a:cubicBezTo>
                  <a:cubicBezTo>
                    <a:pt x="0" y="215"/>
                    <a:pt x="73" y="821"/>
                    <a:pt x="291" y="1039"/>
                  </a:cubicBezTo>
                  <a:cubicBezTo>
                    <a:pt x="373" y="1121"/>
                    <a:pt x="484" y="1170"/>
                    <a:pt x="599" y="1170"/>
                  </a:cubicBezTo>
                  <a:cubicBezTo>
                    <a:pt x="654" y="1170"/>
                    <a:pt x="709" y="1159"/>
                    <a:pt x="764" y="1136"/>
                  </a:cubicBezTo>
                  <a:cubicBezTo>
                    <a:pt x="909" y="1051"/>
                    <a:pt x="994" y="881"/>
                    <a:pt x="994" y="712"/>
                  </a:cubicBezTo>
                  <a:cubicBezTo>
                    <a:pt x="994" y="453"/>
                    <a:pt x="765" y="1"/>
                    <a:pt x="465"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65" name="Google Shape;1865;p55"/>
            <p:cNvSpPr/>
            <p:nvPr/>
          </p:nvSpPr>
          <p:spPr>
            <a:xfrm>
              <a:off x="4043626" y="2958040"/>
              <a:ext cx="74332" cy="61836"/>
            </a:xfrm>
            <a:custGeom>
              <a:avLst/>
              <a:gdLst/>
              <a:ahLst/>
              <a:cxnLst/>
              <a:rect l="l" t="t" r="r" b="b"/>
              <a:pathLst>
                <a:path w="577" h="480" extrusionOk="0">
                  <a:moveTo>
                    <a:pt x="355" y="1"/>
                  </a:moveTo>
                  <a:cubicBezTo>
                    <a:pt x="324" y="1"/>
                    <a:pt x="290" y="9"/>
                    <a:pt x="251" y="26"/>
                  </a:cubicBezTo>
                  <a:cubicBezTo>
                    <a:pt x="1" y="141"/>
                    <a:pt x="109" y="480"/>
                    <a:pt x="306" y="480"/>
                  </a:cubicBezTo>
                  <a:cubicBezTo>
                    <a:pt x="338" y="480"/>
                    <a:pt x="373" y="471"/>
                    <a:pt x="408" y="451"/>
                  </a:cubicBezTo>
                  <a:cubicBezTo>
                    <a:pt x="577" y="335"/>
                    <a:pt x="553" y="1"/>
                    <a:pt x="355"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66" name="Google Shape;1866;p55"/>
          <p:cNvGrpSpPr/>
          <p:nvPr/>
        </p:nvGrpSpPr>
        <p:grpSpPr>
          <a:xfrm>
            <a:off x="5379280" y="2627926"/>
            <a:ext cx="181772" cy="215009"/>
            <a:chOff x="5379280" y="2704126"/>
            <a:chExt cx="181772" cy="215009"/>
          </a:xfrm>
        </p:grpSpPr>
        <p:sp>
          <p:nvSpPr>
            <p:cNvPr id="1867" name="Google Shape;1867;p55"/>
            <p:cNvSpPr/>
            <p:nvPr/>
          </p:nvSpPr>
          <p:spPr>
            <a:xfrm>
              <a:off x="5460955" y="2704126"/>
              <a:ext cx="100097" cy="133334"/>
            </a:xfrm>
            <a:custGeom>
              <a:avLst/>
              <a:gdLst/>
              <a:ahLst/>
              <a:cxnLst/>
              <a:rect l="l" t="t" r="r" b="b"/>
              <a:pathLst>
                <a:path w="777" h="1035" extrusionOk="0">
                  <a:moveTo>
                    <a:pt x="382" y="0"/>
                  </a:moveTo>
                  <a:cubicBezTo>
                    <a:pt x="327" y="0"/>
                    <a:pt x="272" y="21"/>
                    <a:pt x="219" y="70"/>
                  </a:cubicBezTo>
                  <a:cubicBezTo>
                    <a:pt x="170" y="106"/>
                    <a:pt x="134" y="167"/>
                    <a:pt x="122" y="216"/>
                  </a:cubicBezTo>
                  <a:cubicBezTo>
                    <a:pt x="25" y="385"/>
                    <a:pt x="0" y="579"/>
                    <a:pt x="49" y="761"/>
                  </a:cubicBezTo>
                  <a:cubicBezTo>
                    <a:pt x="102" y="921"/>
                    <a:pt x="250" y="1034"/>
                    <a:pt x="416" y="1034"/>
                  </a:cubicBezTo>
                  <a:cubicBezTo>
                    <a:pt x="439" y="1034"/>
                    <a:pt x="462" y="1032"/>
                    <a:pt x="485" y="1028"/>
                  </a:cubicBezTo>
                  <a:cubicBezTo>
                    <a:pt x="619" y="967"/>
                    <a:pt x="716" y="834"/>
                    <a:pt x="740" y="688"/>
                  </a:cubicBezTo>
                  <a:cubicBezTo>
                    <a:pt x="776" y="543"/>
                    <a:pt x="764" y="385"/>
                    <a:pt x="704" y="252"/>
                  </a:cubicBezTo>
                  <a:cubicBezTo>
                    <a:pt x="643" y="123"/>
                    <a:pt x="516" y="0"/>
                    <a:pt x="382" y="0"/>
                  </a:cubicBezTo>
                  <a:close/>
                </a:path>
              </a:pathLst>
            </a:custGeom>
            <a:solidFill>
              <a:srgbClr val="9A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68" name="Google Shape;1868;p55"/>
            <p:cNvSpPr/>
            <p:nvPr/>
          </p:nvSpPr>
          <p:spPr>
            <a:xfrm>
              <a:off x="5379280" y="2845576"/>
              <a:ext cx="101128" cy="73559"/>
            </a:xfrm>
            <a:custGeom>
              <a:avLst/>
              <a:gdLst/>
              <a:ahLst/>
              <a:cxnLst/>
              <a:rect l="l" t="t" r="r" b="b"/>
              <a:pathLst>
                <a:path w="785" h="571" extrusionOk="0">
                  <a:moveTo>
                    <a:pt x="452" y="1"/>
                  </a:moveTo>
                  <a:cubicBezTo>
                    <a:pt x="441" y="1"/>
                    <a:pt x="429" y="1"/>
                    <a:pt x="416" y="2"/>
                  </a:cubicBezTo>
                  <a:cubicBezTo>
                    <a:pt x="68" y="36"/>
                    <a:pt x="1" y="570"/>
                    <a:pt x="322" y="570"/>
                  </a:cubicBezTo>
                  <a:cubicBezTo>
                    <a:pt x="347" y="570"/>
                    <a:pt x="374" y="567"/>
                    <a:pt x="404" y="560"/>
                  </a:cubicBezTo>
                  <a:cubicBezTo>
                    <a:pt x="674" y="501"/>
                    <a:pt x="785" y="1"/>
                    <a:pt x="452" y="1"/>
                  </a:cubicBezTo>
                  <a:close/>
                </a:path>
              </a:pathLst>
            </a:custGeom>
            <a:solidFill>
              <a:srgbClr val="9A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69" name="Google Shape;1869;p55"/>
          <p:cNvGrpSpPr/>
          <p:nvPr/>
        </p:nvGrpSpPr>
        <p:grpSpPr>
          <a:xfrm>
            <a:off x="5172130" y="3454980"/>
            <a:ext cx="167215" cy="199550"/>
            <a:chOff x="5172130" y="3531180"/>
            <a:chExt cx="167215" cy="199550"/>
          </a:xfrm>
        </p:grpSpPr>
        <p:sp>
          <p:nvSpPr>
            <p:cNvPr id="1870" name="Google Shape;1870;p55"/>
            <p:cNvSpPr/>
            <p:nvPr/>
          </p:nvSpPr>
          <p:spPr>
            <a:xfrm>
              <a:off x="5223660" y="3601003"/>
              <a:ext cx="115685" cy="129727"/>
            </a:xfrm>
            <a:custGeom>
              <a:avLst/>
              <a:gdLst/>
              <a:ahLst/>
              <a:cxnLst/>
              <a:rect l="l" t="t" r="r" b="b"/>
              <a:pathLst>
                <a:path w="898" h="1007" extrusionOk="0">
                  <a:moveTo>
                    <a:pt x="466" y="1"/>
                  </a:moveTo>
                  <a:cubicBezTo>
                    <a:pt x="352" y="1"/>
                    <a:pt x="238" y="46"/>
                    <a:pt x="158" y="138"/>
                  </a:cubicBezTo>
                  <a:cubicBezTo>
                    <a:pt x="0" y="308"/>
                    <a:pt x="24" y="575"/>
                    <a:pt x="121" y="757"/>
                  </a:cubicBezTo>
                  <a:cubicBezTo>
                    <a:pt x="173" y="913"/>
                    <a:pt x="324" y="1007"/>
                    <a:pt x="489" y="1007"/>
                  </a:cubicBezTo>
                  <a:cubicBezTo>
                    <a:pt x="515" y="1007"/>
                    <a:pt x="543" y="1004"/>
                    <a:pt x="570" y="999"/>
                  </a:cubicBezTo>
                  <a:cubicBezTo>
                    <a:pt x="691" y="938"/>
                    <a:pt x="788" y="829"/>
                    <a:pt x="824" y="696"/>
                  </a:cubicBezTo>
                  <a:cubicBezTo>
                    <a:pt x="897" y="502"/>
                    <a:pt x="885" y="296"/>
                    <a:pt x="764" y="126"/>
                  </a:cubicBezTo>
                  <a:cubicBezTo>
                    <a:pt x="686" y="43"/>
                    <a:pt x="577" y="1"/>
                    <a:pt x="466"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71" name="Google Shape;1871;p55"/>
            <p:cNvSpPr/>
            <p:nvPr/>
          </p:nvSpPr>
          <p:spPr>
            <a:xfrm>
              <a:off x="5172130" y="3531180"/>
              <a:ext cx="65701" cy="67762"/>
            </a:xfrm>
            <a:custGeom>
              <a:avLst/>
              <a:gdLst/>
              <a:ahLst/>
              <a:cxnLst/>
              <a:rect l="l" t="t" r="r" b="b"/>
              <a:pathLst>
                <a:path w="510" h="526" extrusionOk="0">
                  <a:moveTo>
                    <a:pt x="230" y="0"/>
                  </a:moveTo>
                  <a:cubicBezTo>
                    <a:pt x="196" y="0"/>
                    <a:pt x="163" y="12"/>
                    <a:pt x="133" y="38"/>
                  </a:cubicBezTo>
                  <a:cubicBezTo>
                    <a:pt x="0" y="159"/>
                    <a:pt x="0" y="353"/>
                    <a:pt x="121" y="487"/>
                  </a:cubicBezTo>
                  <a:cubicBezTo>
                    <a:pt x="163" y="513"/>
                    <a:pt x="210" y="525"/>
                    <a:pt x="255" y="525"/>
                  </a:cubicBezTo>
                  <a:cubicBezTo>
                    <a:pt x="314" y="525"/>
                    <a:pt x="371" y="504"/>
                    <a:pt x="412" y="462"/>
                  </a:cubicBezTo>
                  <a:cubicBezTo>
                    <a:pt x="485" y="377"/>
                    <a:pt x="509" y="256"/>
                    <a:pt x="461" y="159"/>
                  </a:cubicBezTo>
                  <a:cubicBezTo>
                    <a:pt x="417" y="80"/>
                    <a:pt x="321" y="0"/>
                    <a:pt x="230" y="0"/>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872" name="Google Shape;1872;p55"/>
          <p:cNvSpPr/>
          <p:nvPr/>
        </p:nvSpPr>
        <p:spPr>
          <a:xfrm>
            <a:off x="4967556" y="4462260"/>
            <a:ext cx="409148" cy="350533"/>
          </a:xfrm>
          <a:custGeom>
            <a:avLst/>
            <a:gdLst/>
            <a:ahLst/>
            <a:cxnLst/>
            <a:rect l="l" t="t" r="r" b="b"/>
            <a:pathLst>
              <a:path w="3176" h="2721" extrusionOk="0">
                <a:moveTo>
                  <a:pt x="897" y="171"/>
                </a:moveTo>
                <a:lnTo>
                  <a:pt x="2897" y="1104"/>
                </a:lnTo>
                <a:lnTo>
                  <a:pt x="1588" y="1286"/>
                </a:lnTo>
                <a:lnTo>
                  <a:pt x="897" y="171"/>
                </a:lnTo>
                <a:close/>
                <a:moveTo>
                  <a:pt x="752" y="159"/>
                </a:moveTo>
                <a:lnTo>
                  <a:pt x="1212" y="898"/>
                </a:lnTo>
                <a:lnTo>
                  <a:pt x="352" y="1662"/>
                </a:lnTo>
                <a:lnTo>
                  <a:pt x="109" y="1540"/>
                </a:lnTo>
                <a:lnTo>
                  <a:pt x="752" y="159"/>
                </a:lnTo>
                <a:close/>
                <a:moveTo>
                  <a:pt x="1285" y="995"/>
                </a:moveTo>
                <a:lnTo>
                  <a:pt x="1515" y="1383"/>
                </a:lnTo>
                <a:cubicBezTo>
                  <a:pt x="1515" y="1395"/>
                  <a:pt x="1527" y="1395"/>
                  <a:pt x="1540" y="1407"/>
                </a:cubicBezTo>
                <a:lnTo>
                  <a:pt x="1576" y="1407"/>
                </a:lnTo>
                <a:lnTo>
                  <a:pt x="2012" y="1346"/>
                </a:lnTo>
                <a:lnTo>
                  <a:pt x="1988" y="2413"/>
                </a:lnTo>
                <a:lnTo>
                  <a:pt x="473" y="1710"/>
                </a:lnTo>
                <a:lnTo>
                  <a:pt x="1285" y="995"/>
                </a:lnTo>
                <a:close/>
                <a:moveTo>
                  <a:pt x="2994" y="1201"/>
                </a:moveTo>
                <a:lnTo>
                  <a:pt x="2352" y="2583"/>
                </a:lnTo>
                <a:lnTo>
                  <a:pt x="2109" y="2474"/>
                </a:lnTo>
                <a:lnTo>
                  <a:pt x="2133" y="1334"/>
                </a:lnTo>
                <a:lnTo>
                  <a:pt x="2994" y="1201"/>
                </a:lnTo>
                <a:close/>
                <a:moveTo>
                  <a:pt x="727" y="1"/>
                </a:moveTo>
                <a:lnTo>
                  <a:pt x="727" y="13"/>
                </a:lnTo>
                <a:lnTo>
                  <a:pt x="12" y="1540"/>
                </a:lnTo>
                <a:cubicBezTo>
                  <a:pt x="0" y="1577"/>
                  <a:pt x="12" y="1601"/>
                  <a:pt x="36" y="1625"/>
                </a:cubicBezTo>
                <a:lnTo>
                  <a:pt x="376" y="1771"/>
                </a:lnTo>
                <a:lnTo>
                  <a:pt x="2049" y="2559"/>
                </a:lnTo>
                <a:lnTo>
                  <a:pt x="2388" y="2716"/>
                </a:lnTo>
                <a:cubicBezTo>
                  <a:pt x="2394" y="2719"/>
                  <a:pt x="2401" y="2721"/>
                  <a:pt x="2408" y="2721"/>
                </a:cubicBezTo>
                <a:cubicBezTo>
                  <a:pt x="2429" y="2721"/>
                  <a:pt x="2452" y="2707"/>
                  <a:pt x="2461" y="2680"/>
                </a:cubicBezTo>
                <a:lnTo>
                  <a:pt x="3176" y="1152"/>
                </a:lnTo>
                <a:lnTo>
                  <a:pt x="3152" y="1152"/>
                </a:lnTo>
                <a:cubicBezTo>
                  <a:pt x="3152" y="1152"/>
                  <a:pt x="3152" y="1152"/>
                  <a:pt x="3152" y="1140"/>
                </a:cubicBezTo>
                <a:lnTo>
                  <a:pt x="3152" y="1128"/>
                </a:lnTo>
                <a:cubicBezTo>
                  <a:pt x="3152" y="1116"/>
                  <a:pt x="3152" y="1116"/>
                  <a:pt x="3152" y="1116"/>
                </a:cubicBezTo>
                <a:lnTo>
                  <a:pt x="3152" y="1104"/>
                </a:lnTo>
                <a:lnTo>
                  <a:pt x="3152" y="1092"/>
                </a:lnTo>
                <a:lnTo>
                  <a:pt x="3140" y="1092"/>
                </a:lnTo>
                <a:lnTo>
                  <a:pt x="776" y="1"/>
                </a:ln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873" name="Google Shape;1873;p55"/>
          <p:cNvGrpSpPr/>
          <p:nvPr/>
        </p:nvGrpSpPr>
        <p:grpSpPr>
          <a:xfrm>
            <a:off x="3660631" y="4312437"/>
            <a:ext cx="429374" cy="368568"/>
            <a:chOff x="3660631" y="4388637"/>
            <a:chExt cx="429374" cy="368568"/>
          </a:xfrm>
        </p:grpSpPr>
        <p:sp>
          <p:nvSpPr>
            <p:cNvPr id="1874" name="Google Shape;1874;p55"/>
            <p:cNvSpPr/>
            <p:nvPr/>
          </p:nvSpPr>
          <p:spPr>
            <a:xfrm>
              <a:off x="3732386" y="4445578"/>
              <a:ext cx="54751" cy="144542"/>
            </a:xfrm>
            <a:custGeom>
              <a:avLst/>
              <a:gdLst/>
              <a:ahLst/>
              <a:cxnLst/>
              <a:rect l="l" t="t" r="r" b="b"/>
              <a:pathLst>
                <a:path w="425" h="1122" extrusionOk="0">
                  <a:moveTo>
                    <a:pt x="341" y="1"/>
                  </a:moveTo>
                  <a:cubicBezTo>
                    <a:pt x="324" y="1"/>
                    <a:pt x="309" y="7"/>
                    <a:pt x="303" y="19"/>
                  </a:cubicBezTo>
                  <a:cubicBezTo>
                    <a:pt x="0" y="322"/>
                    <a:pt x="0" y="807"/>
                    <a:pt x="303" y="1110"/>
                  </a:cubicBezTo>
                  <a:cubicBezTo>
                    <a:pt x="303" y="1122"/>
                    <a:pt x="327" y="1122"/>
                    <a:pt x="339" y="1122"/>
                  </a:cubicBezTo>
                  <a:cubicBezTo>
                    <a:pt x="400" y="1122"/>
                    <a:pt x="424" y="1061"/>
                    <a:pt x="388" y="1013"/>
                  </a:cubicBezTo>
                  <a:cubicBezTo>
                    <a:pt x="133" y="770"/>
                    <a:pt x="133" y="358"/>
                    <a:pt x="388" y="104"/>
                  </a:cubicBezTo>
                  <a:cubicBezTo>
                    <a:pt x="412" y="80"/>
                    <a:pt x="412" y="43"/>
                    <a:pt x="388" y="19"/>
                  </a:cubicBezTo>
                  <a:cubicBezTo>
                    <a:pt x="376" y="7"/>
                    <a:pt x="358" y="1"/>
                    <a:pt x="34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75" name="Google Shape;1875;p55"/>
            <p:cNvSpPr/>
            <p:nvPr/>
          </p:nvSpPr>
          <p:spPr>
            <a:xfrm>
              <a:off x="3660631" y="4388637"/>
              <a:ext cx="429374" cy="368568"/>
            </a:xfrm>
            <a:custGeom>
              <a:avLst/>
              <a:gdLst/>
              <a:ahLst/>
              <a:cxnLst/>
              <a:rect l="l" t="t" r="r" b="b"/>
              <a:pathLst>
                <a:path w="3333" h="2861" extrusionOk="0">
                  <a:moveTo>
                    <a:pt x="1393" y="125"/>
                  </a:moveTo>
                  <a:cubicBezTo>
                    <a:pt x="1618" y="125"/>
                    <a:pt x="1842" y="212"/>
                    <a:pt x="2012" y="388"/>
                  </a:cubicBezTo>
                  <a:cubicBezTo>
                    <a:pt x="2636" y="1022"/>
                    <a:pt x="2057" y="1891"/>
                    <a:pt x="1382" y="1891"/>
                  </a:cubicBezTo>
                  <a:cubicBezTo>
                    <a:pt x="1178" y="1891"/>
                    <a:pt x="966" y="1813"/>
                    <a:pt x="775" y="1625"/>
                  </a:cubicBezTo>
                  <a:cubicBezTo>
                    <a:pt x="424" y="1285"/>
                    <a:pt x="424" y="728"/>
                    <a:pt x="775" y="388"/>
                  </a:cubicBezTo>
                  <a:cubicBezTo>
                    <a:pt x="945" y="212"/>
                    <a:pt x="1169" y="125"/>
                    <a:pt x="1393" y="125"/>
                  </a:cubicBezTo>
                  <a:close/>
                  <a:moveTo>
                    <a:pt x="2218" y="1588"/>
                  </a:moveTo>
                  <a:lnTo>
                    <a:pt x="3066" y="2449"/>
                  </a:lnTo>
                  <a:cubicBezTo>
                    <a:pt x="3139" y="2509"/>
                    <a:pt x="3139" y="2619"/>
                    <a:pt x="3066" y="2679"/>
                  </a:cubicBezTo>
                  <a:cubicBezTo>
                    <a:pt x="3036" y="2715"/>
                    <a:pt x="2993" y="2734"/>
                    <a:pt x="2951" y="2734"/>
                  </a:cubicBezTo>
                  <a:cubicBezTo>
                    <a:pt x="2909" y="2734"/>
                    <a:pt x="2866" y="2715"/>
                    <a:pt x="2836" y="2679"/>
                  </a:cubicBezTo>
                  <a:lnTo>
                    <a:pt x="1975" y="1831"/>
                  </a:lnTo>
                  <a:cubicBezTo>
                    <a:pt x="2024" y="1794"/>
                    <a:pt x="2060" y="1758"/>
                    <a:pt x="2109" y="1722"/>
                  </a:cubicBezTo>
                  <a:cubicBezTo>
                    <a:pt x="2145" y="1673"/>
                    <a:pt x="2181" y="1637"/>
                    <a:pt x="2218" y="1588"/>
                  </a:cubicBezTo>
                  <a:close/>
                  <a:moveTo>
                    <a:pt x="1388" y="1"/>
                  </a:moveTo>
                  <a:cubicBezTo>
                    <a:pt x="1149" y="1"/>
                    <a:pt x="902" y="91"/>
                    <a:pt x="690" y="303"/>
                  </a:cubicBezTo>
                  <a:cubicBezTo>
                    <a:pt x="1" y="983"/>
                    <a:pt x="576" y="2019"/>
                    <a:pt x="1379" y="2019"/>
                  </a:cubicBezTo>
                  <a:cubicBezTo>
                    <a:pt x="1535" y="2019"/>
                    <a:pt x="1700" y="1980"/>
                    <a:pt x="1866" y="1891"/>
                  </a:cubicBezTo>
                  <a:lnTo>
                    <a:pt x="2739" y="2776"/>
                  </a:lnTo>
                  <a:cubicBezTo>
                    <a:pt x="2800" y="2825"/>
                    <a:pt x="2872" y="2861"/>
                    <a:pt x="2957" y="2861"/>
                  </a:cubicBezTo>
                  <a:cubicBezTo>
                    <a:pt x="3212" y="2849"/>
                    <a:pt x="3333" y="2546"/>
                    <a:pt x="3163" y="2364"/>
                  </a:cubicBezTo>
                  <a:lnTo>
                    <a:pt x="2278" y="1479"/>
                  </a:lnTo>
                  <a:cubicBezTo>
                    <a:pt x="2681" y="727"/>
                    <a:pt x="2065" y="1"/>
                    <a:pt x="138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876" name="Google Shape;1876;p55"/>
          <p:cNvSpPr/>
          <p:nvPr/>
        </p:nvSpPr>
        <p:spPr>
          <a:xfrm>
            <a:off x="3839356" y="1528360"/>
            <a:ext cx="317167" cy="360968"/>
          </a:xfrm>
          <a:custGeom>
            <a:avLst/>
            <a:gdLst/>
            <a:ahLst/>
            <a:cxnLst/>
            <a:rect l="l" t="t" r="r" b="b"/>
            <a:pathLst>
              <a:path w="2462" h="2802" extrusionOk="0">
                <a:moveTo>
                  <a:pt x="1005" y="119"/>
                </a:moveTo>
                <a:cubicBezTo>
                  <a:pt x="1259" y="119"/>
                  <a:pt x="1509" y="247"/>
                  <a:pt x="1649" y="485"/>
                </a:cubicBezTo>
                <a:cubicBezTo>
                  <a:pt x="1686" y="545"/>
                  <a:pt x="1698" y="606"/>
                  <a:pt x="1722" y="667"/>
                </a:cubicBezTo>
                <a:cubicBezTo>
                  <a:pt x="1722" y="667"/>
                  <a:pt x="1722" y="679"/>
                  <a:pt x="1722" y="679"/>
                </a:cubicBezTo>
                <a:lnTo>
                  <a:pt x="2025" y="1697"/>
                </a:lnTo>
                <a:lnTo>
                  <a:pt x="1916" y="1758"/>
                </a:lnTo>
                <a:lnTo>
                  <a:pt x="1516" y="1079"/>
                </a:lnTo>
                <a:cubicBezTo>
                  <a:pt x="1510" y="1062"/>
                  <a:pt x="1497" y="1056"/>
                  <a:pt x="1482" y="1056"/>
                </a:cubicBezTo>
                <a:cubicBezTo>
                  <a:pt x="1444" y="1056"/>
                  <a:pt x="1393" y="1104"/>
                  <a:pt x="1419" y="1139"/>
                </a:cubicBezTo>
                <a:lnTo>
                  <a:pt x="1831" y="1806"/>
                </a:lnTo>
                <a:lnTo>
                  <a:pt x="1686" y="1891"/>
                </a:lnTo>
                <a:lnTo>
                  <a:pt x="995" y="727"/>
                </a:lnTo>
                <a:cubicBezTo>
                  <a:pt x="980" y="712"/>
                  <a:pt x="965" y="702"/>
                  <a:pt x="947" y="702"/>
                </a:cubicBezTo>
                <a:cubicBezTo>
                  <a:pt x="936" y="702"/>
                  <a:pt x="924" y="706"/>
                  <a:pt x="910" y="715"/>
                </a:cubicBezTo>
                <a:cubicBezTo>
                  <a:pt x="886" y="727"/>
                  <a:pt x="886" y="764"/>
                  <a:pt x="898" y="788"/>
                </a:cubicBezTo>
                <a:lnTo>
                  <a:pt x="1589" y="1951"/>
                </a:lnTo>
                <a:lnTo>
                  <a:pt x="1443" y="2036"/>
                </a:lnTo>
                <a:lnTo>
                  <a:pt x="1043" y="1358"/>
                </a:lnTo>
                <a:cubicBezTo>
                  <a:pt x="1036" y="1343"/>
                  <a:pt x="1021" y="1337"/>
                  <a:pt x="1004" y="1337"/>
                </a:cubicBezTo>
                <a:cubicBezTo>
                  <a:pt x="993" y="1337"/>
                  <a:pt x="981" y="1340"/>
                  <a:pt x="971" y="1345"/>
                </a:cubicBezTo>
                <a:cubicBezTo>
                  <a:pt x="946" y="1358"/>
                  <a:pt x="934" y="1394"/>
                  <a:pt x="946" y="1418"/>
                </a:cubicBezTo>
                <a:lnTo>
                  <a:pt x="1346" y="2097"/>
                </a:lnTo>
                <a:lnTo>
                  <a:pt x="1249" y="2158"/>
                </a:lnTo>
                <a:lnTo>
                  <a:pt x="498" y="1418"/>
                </a:lnTo>
                <a:lnTo>
                  <a:pt x="498" y="1406"/>
                </a:lnTo>
                <a:cubicBezTo>
                  <a:pt x="171" y="1091"/>
                  <a:pt x="195" y="570"/>
                  <a:pt x="546" y="279"/>
                </a:cubicBezTo>
                <a:cubicBezTo>
                  <a:pt x="683" y="171"/>
                  <a:pt x="845" y="119"/>
                  <a:pt x="1005" y="119"/>
                </a:cubicBezTo>
                <a:close/>
                <a:moveTo>
                  <a:pt x="2074" y="1794"/>
                </a:moveTo>
                <a:lnTo>
                  <a:pt x="2171" y="1964"/>
                </a:lnTo>
                <a:lnTo>
                  <a:pt x="1419" y="2412"/>
                </a:lnTo>
                <a:lnTo>
                  <a:pt x="1322" y="2242"/>
                </a:lnTo>
                <a:lnTo>
                  <a:pt x="2074" y="1794"/>
                </a:lnTo>
                <a:close/>
                <a:moveTo>
                  <a:pt x="2231" y="2048"/>
                </a:moveTo>
                <a:lnTo>
                  <a:pt x="2328" y="2218"/>
                </a:lnTo>
                <a:lnTo>
                  <a:pt x="1577" y="2679"/>
                </a:lnTo>
                <a:lnTo>
                  <a:pt x="1468" y="2509"/>
                </a:lnTo>
                <a:lnTo>
                  <a:pt x="2231" y="2048"/>
                </a:lnTo>
                <a:close/>
                <a:moveTo>
                  <a:pt x="1001" y="0"/>
                </a:moveTo>
                <a:cubicBezTo>
                  <a:pt x="850" y="0"/>
                  <a:pt x="698" y="39"/>
                  <a:pt x="559" y="121"/>
                </a:cubicBezTo>
                <a:cubicBezTo>
                  <a:pt x="74" y="412"/>
                  <a:pt x="1" y="1091"/>
                  <a:pt x="401" y="1479"/>
                </a:cubicBezTo>
                <a:lnTo>
                  <a:pt x="1189" y="2255"/>
                </a:lnTo>
                <a:lnTo>
                  <a:pt x="1334" y="2509"/>
                </a:lnTo>
                <a:lnTo>
                  <a:pt x="1492" y="2776"/>
                </a:lnTo>
                <a:cubicBezTo>
                  <a:pt x="1499" y="2791"/>
                  <a:pt x="1516" y="2801"/>
                  <a:pt x="1534" y="2801"/>
                </a:cubicBezTo>
                <a:cubicBezTo>
                  <a:pt x="1544" y="2801"/>
                  <a:pt x="1555" y="2797"/>
                  <a:pt x="1565" y="2788"/>
                </a:cubicBezTo>
                <a:lnTo>
                  <a:pt x="2425" y="2279"/>
                </a:lnTo>
                <a:cubicBezTo>
                  <a:pt x="2449" y="2267"/>
                  <a:pt x="2462" y="2230"/>
                  <a:pt x="2437" y="2206"/>
                </a:cubicBezTo>
                <a:lnTo>
                  <a:pt x="2292" y="1939"/>
                </a:lnTo>
                <a:lnTo>
                  <a:pt x="2134" y="1685"/>
                </a:lnTo>
                <a:lnTo>
                  <a:pt x="1831" y="630"/>
                </a:lnTo>
                <a:cubicBezTo>
                  <a:pt x="1819" y="558"/>
                  <a:pt x="1783" y="497"/>
                  <a:pt x="1746" y="424"/>
                </a:cubicBezTo>
                <a:cubicBezTo>
                  <a:pt x="1586" y="151"/>
                  <a:pt x="1297" y="0"/>
                  <a:pt x="100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877" name="Google Shape;1877;p55"/>
          <p:cNvGrpSpPr/>
          <p:nvPr/>
        </p:nvGrpSpPr>
        <p:grpSpPr>
          <a:xfrm>
            <a:off x="4180438" y="2074109"/>
            <a:ext cx="354655" cy="445735"/>
            <a:chOff x="4180438" y="2150309"/>
            <a:chExt cx="354655" cy="445735"/>
          </a:xfrm>
        </p:grpSpPr>
        <p:sp>
          <p:nvSpPr>
            <p:cNvPr id="1878" name="Google Shape;1878;p55"/>
            <p:cNvSpPr/>
            <p:nvPr/>
          </p:nvSpPr>
          <p:spPr>
            <a:xfrm>
              <a:off x="4180438" y="2150309"/>
              <a:ext cx="354655" cy="445735"/>
            </a:xfrm>
            <a:custGeom>
              <a:avLst/>
              <a:gdLst/>
              <a:ahLst/>
              <a:cxnLst/>
              <a:rect l="l" t="t" r="r" b="b"/>
              <a:pathLst>
                <a:path w="2753" h="3460" extrusionOk="0">
                  <a:moveTo>
                    <a:pt x="1831" y="151"/>
                  </a:moveTo>
                  <a:lnTo>
                    <a:pt x="2098" y="454"/>
                  </a:lnTo>
                  <a:cubicBezTo>
                    <a:pt x="2098" y="466"/>
                    <a:pt x="2110" y="466"/>
                    <a:pt x="2122" y="466"/>
                  </a:cubicBezTo>
                  <a:lnTo>
                    <a:pt x="2486" y="624"/>
                  </a:lnTo>
                  <a:lnTo>
                    <a:pt x="2449" y="1011"/>
                  </a:lnTo>
                  <a:cubicBezTo>
                    <a:pt x="2449" y="1024"/>
                    <a:pt x="2449" y="1036"/>
                    <a:pt x="2449" y="1048"/>
                  </a:cubicBezTo>
                  <a:lnTo>
                    <a:pt x="2595" y="1411"/>
                  </a:lnTo>
                  <a:lnTo>
                    <a:pt x="2292" y="1666"/>
                  </a:lnTo>
                  <a:cubicBezTo>
                    <a:pt x="2292" y="1678"/>
                    <a:pt x="2280" y="1690"/>
                    <a:pt x="2280" y="1690"/>
                  </a:cubicBezTo>
                  <a:lnTo>
                    <a:pt x="2134" y="2066"/>
                  </a:lnTo>
                  <a:lnTo>
                    <a:pt x="1734" y="2030"/>
                  </a:lnTo>
                  <a:lnTo>
                    <a:pt x="1698" y="2030"/>
                  </a:lnTo>
                  <a:lnTo>
                    <a:pt x="1334" y="2175"/>
                  </a:lnTo>
                  <a:lnTo>
                    <a:pt x="1080" y="1872"/>
                  </a:lnTo>
                  <a:cubicBezTo>
                    <a:pt x="1068" y="1872"/>
                    <a:pt x="1068" y="1860"/>
                    <a:pt x="1055" y="1860"/>
                  </a:cubicBezTo>
                  <a:lnTo>
                    <a:pt x="692" y="1702"/>
                  </a:lnTo>
                  <a:lnTo>
                    <a:pt x="716" y="1314"/>
                  </a:lnTo>
                  <a:cubicBezTo>
                    <a:pt x="728" y="1302"/>
                    <a:pt x="728" y="1290"/>
                    <a:pt x="716" y="1278"/>
                  </a:cubicBezTo>
                  <a:lnTo>
                    <a:pt x="571" y="914"/>
                  </a:lnTo>
                  <a:lnTo>
                    <a:pt x="874" y="660"/>
                  </a:lnTo>
                  <a:cubicBezTo>
                    <a:pt x="886" y="648"/>
                    <a:pt x="886" y="636"/>
                    <a:pt x="886" y="636"/>
                  </a:cubicBezTo>
                  <a:lnTo>
                    <a:pt x="1043" y="272"/>
                  </a:lnTo>
                  <a:lnTo>
                    <a:pt x="1443" y="296"/>
                  </a:lnTo>
                  <a:cubicBezTo>
                    <a:pt x="1443" y="302"/>
                    <a:pt x="1446" y="305"/>
                    <a:pt x="1451" y="305"/>
                  </a:cubicBezTo>
                  <a:cubicBezTo>
                    <a:pt x="1456" y="305"/>
                    <a:pt x="1462" y="302"/>
                    <a:pt x="1468" y="296"/>
                  </a:cubicBezTo>
                  <a:lnTo>
                    <a:pt x="1831" y="151"/>
                  </a:lnTo>
                  <a:close/>
                  <a:moveTo>
                    <a:pt x="837" y="1896"/>
                  </a:moveTo>
                  <a:lnTo>
                    <a:pt x="983" y="1969"/>
                  </a:lnTo>
                  <a:lnTo>
                    <a:pt x="1140" y="2163"/>
                  </a:lnTo>
                  <a:lnTo>
                    <a:pt x="534" y="2951"/>
                  </a:lnTo>
                  <a:lnTo>
                    <a:pt x="510" y="2721"/>
                  </a:lnTo>
                  <a:cubicBezTo>
                    <a:pt x="510" y="2696"/>
                    <a:pt x="474" y="2672"/>
                    <a:pt x="437" y="2672"/>
                  </a:cubicBezTo>
                  <a:lnTo>
                    <a:pt x="207" y="2696"/>
                  </a:lnTo>
                  <a:lnTo>
                    <a:pt x="837" y="1896"/>
                  </a:lnTo>
                  <a:close/>
                  <a:moveTo>
                    <a:pt x="1734" y="2151"/>
                  </a:moveTo>
                  <a:lnTo>
                    <a:pt x="1904" y="2163"/>
                  </a:lnTo>
                  <a:lnTo>
                    <a:pt x="2074" y="3169"/>
                  </a:lnTo>
                  <a:lnTo>
                    <a:pt x="1892" y="3036"/>
                  </a:lnTo>
                  <a:cubicBezTo>
                    <a:pt x="1878" y="3026"/>
                    <a:pt x="1864" y="3022"/>
                    <a:pt x="1851" y="3022"/>
                  </a:cubicBezTo>
                  <a:cubicBezTo>
                    <a:pt x="1829" y="3022"/>
                    <a:pt x="1810" y="3033"/>
                    <a:pt x="1795" y="3048"/>
                  </a:cubicBezTo>
                  <a:lnTo>
                    <a:pt x="1674" y="3230"/>
                  </a:lnTo>
                  <a:lnTo>
                    <a:pt x="1504" y="2248"/>
                  </a:lnTo>
                  <a:lnTo>
                    <a:pt x="1734" y="2151"/>
                  </a:lnTo>
                  <a:close/>
                  <a:moveTo>
                    <a:pt x="1863" y="1"/>
                  </a:moveTo>
                  <a:cubicBezTo>
                    <a:pt x="1856" y="1"/>
                    <a:pt x="1850" y="2"/>
                    <a:pt x="1843" y="5"/>
                  </a:cubicBezTo>
                  <a:lnTo>
                    <a:pt x="1443" y="163"/>
                  </a:lnTo>
                  <a:lnTo>
                    <a:pt x="1019" y="127"/>
                  </a:lnTo>
                  <a:cubicBezTo>
                    <a:pt x="1015" y="124"/>
                    <a:pt x="1010" y="123"/>
                    <a:pt x="1005" y="123"/>
                  </a:cubicBezTo>
                  <a:cubicBezTo>
                    <a:pt x="983" y="123"/>
                    <a:pt x="959" y="143"/>
                    <a:pt x="959" y="163"/>
                  </a:cubicBezTo>
                  <a:lnTo>
                    <a:pt x="789" y="551"/>
                  </a:lnTo>
                  <a:lnTo>
                    <a:pt x="462" y="830"/>
                  </a:lnTo>
                  <a:cubicBezTo>
                    <a:pt x="437" y="842"/>
                    <a:pt x="425" y="878"/>
                    <a:pt x="437" y="902"/>
                  </a:cubicBezTo>
                  <a:lnTo>
                    <a:pt x="595" y="1302"/>
                  </a:lnTo>
                  <a:lnTo>
                    <a:pt x="559" y="1727"/>
                  </a:lnTo>
                  <a:cubicBezTo>
                    <a:pt x="546" y="1751"/>
                    <a:pt x="571" y="1775"/>
                    <a:pt x="595" y="1787"/>
                  </a:cubicBezTo>
                  <a:lnTo>
                    <a:pt x="704" y="1836"/>
                  </a:lnTo>
                  <a:lnTo>
                    <a:pt x="13" y="2733"/>
                  </a:lnTo>
                  <a:cubicBezTo>
                    <a:pt x="1" y="2757"/>
                    <a:pt x="1" y="2781"/>
                    <a:pt x="13" y="2805"/>
                  </a:cubicBezTo>
                  <a:cubicBezTo>
                    <a:pt x="25" y="2818"/>
                    <a:pt x="49" y="2830"/>
                    <a:pt x="74" y="2830"/>
                  </a:cubicBezTo>
                  <a:lnTo>
                    <a:pt x="389" y="2793"/>
                  </a:lnTo>
                  <a:lnTo>
                    <a:pt x="437" y="3108"/>
                  </a:lnTo>
                  <a:cubicBezTo>
                    <a:pt x="437" y="3133"/>
                    <a:pt x="449" y="3157"/>
                    <a:pt x="474" y="3157"/>
                  </a:cubicBezTo>
                  <a:cubicBezTo>
                    <a:pt x="480" y="3160"/>
                    <a:pt x="487" y="3162"/>
                    <a:pt x="493" y="3162"/>
                  </a:cubicBezTo>
                  <a:cubicBezTo>
                    <a:pt x="511" y="3162"/>
                    <a:pt x="529" y="3150"/>
                    <a:pt x="546" y="3133"/>
                  </a:cubicBezTo>
                  <a:lnTo>
                    <a:pt x="1249" y="2260"/>
                  </a:lnTo>
                  <a:lnTo>
                    <a:pt x="1274" y="2296"/>
                  </a:lnTo>
                  <a:cubicBezTo>
                    <a:pt x="1286" y="2308"/>
                    <a:pt x="1298" y="2308"/>
                    <a:pt x="1310" y="2321"/>
                  </a:cubicBezTo>
                  <a:lnTo>
                    <a:pt x="1346" y="2321"/>
                  </a:lnTo>
                  <a:lnTo>
                    <a:pt x="1395" y="2296"/>
                  </a:lnTo>
                  <a:lnTo>
                    <a:pt x="1577" y="3411"/>
                  </a:lnTo>
                  <a:cubicBezTo>
                    <a:pt x="1577" y="3436"/>
                    <a:pt x="1601" y="3448"/>
                    <a:pt x="1625" y="3460"/>
                  </a:cubicBezTo>
                  <a:cubicBezTo>
                    <a:pt x="1649" y="3460"/>
                    <a:pt x="1674" y="3460"/>
                    <a:pt x="1686" y="3436"/>
                  </a:cubicBezTo>
                  <a:lnTo>
                    <a:pt x="1880" y="3181"/>
                  </a:lnTo>
                  <a:lnTo>
                    <a:pt x="2134" y="3363"/>
                  </a:lnTo>
                  <a:cubicBezTo>
                    <a:pt x="2146" y="3369"/>
                    <a:pt x="2159" y="3372"/>
                    <a:pt x="2171" y="3372"/>
                  </a:cubicBezTo>
                  <a:cubicBezTo>
                    <a:pt x="2183" y="3372"/>
                    <a:pt x="2195" y="3369"/>
                    <a:pt x="2207" y="3363"/>
                  </a:cubicBezTo>
                  <a:cubicBezTo>
                    <a:pt x="2219" y="3351"/>
                    <a:pt x="2231" y="3315"/>
                    <a:pt x="2231" y="3290"/>
                  </a:cubicBezTo>
                  <a:lnTo>
                    <a:pt x="2049" y="2187"/>
                  </a:lnTo>
                  <a:lnTo>
                    <a:pt x="2171" y="2199"/>
                  </a:lnTo>
                  <a:cubicBezTo>
                    <a:pt x="2195" y="2187"/>
                    <a:pt x="2219" y="2175"/>
                    <a:pt x="2231" y="2151"/>
                  </a:cubicBezTo>
                  <a:lnTo>
                    <a:pt x="2401" y="1763"/>
                  </a:lnTo>
                  <a:lnTo>
                    <a:pt x="2728" y="1484"/>
                  </a:lnTo>
                  <a:cubicBezTo>
                    <a:pt x="2740" y="1472"/>
                    <a:pt x="2752" y="1436"/>
                    <a:pt x="2740" y="1411"/>
                  </a:cubicBezTo>
                  <a:lnTo>
                    <a:pt x="2583" y="1011"/>
                  </a:lnTo>
                  <a:lnTo>
                    <a:pt x="2619" y="587"/>
                  </a:lnTo>
                  <a:cubicBezTo>
                    <a:pt x="2619" y="563"/>
                    <a:pt x="2607" y="539"/>
                    <a:pt x="2583" y="527"/>
                  </a:cubicBezTo>
                  <a:lnTo>
                    <a:pt x="2195" y="357"/>
                  </a:lnTo>
                  <a:lnTo>
                    <a:pt x="1916" y="30"/>
                  </a:lnTo>
                  <a:cubicBezTo>
                    <a:pt x="1898" y="12"/>
                    <a:pt x="1881" y="1"/>
                    <a:pt x="1863"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79" name="Google Shape;1879;p55"/>
            <p:cNvSpPr/>
            <p:nvPr/>
          </p:nvSpPr>
          <p:spPr>
            <a:xfrm>
              <a:off x="4266106" y="2205704"/>
              <a:ext cx="222094" cy="187956"/>
            </a:xfrm>
            <a:custGeom>
              <a:avLst/>
              <a:gdLst/>
              <a:ahLst/>
              <a:cxnLst/>
              <a:rect l="l" t="t" r="r" b="b"/>
              <a:pathLst>
                <a:path w="1724" h="1459" extrusionOk="0">
                  <a:moveTo>
                    <a:pt x="925" y="129"/>
                  </a:moveTo>
                  <a:cubicBezTo>
                    <a:pt x="1285" y="129"/>
                    <a:pt x="1610" y="475"/>
                    <a:pt x="1506" y="872"/>
                  </a:cubicBezTo>
                  <a:cubicBezTo>
                    <a:pt x="1434" y="1148"/>
                    <a:pt x="1191" y="1329"/>
                    <a:pt x="928" y="1329"/>
                  </a:cubicBezTo>
                  <a:cubicBezTo>
                    <a:pt x="879" y="1329"/>
                    <a:pt x="828" y="1322"/>
                    <a:pt x="778" y="1309"/>
                  </a:cubicBezTo>
                  <a:cubicBezTo>
                    <a:pt x="257" y="1175"/>
                    <a:pt x="160" y="497"/>
                    <a:pt x="621" y="218"/>
                  </a:cubicBezTo>
                  <a:cubicBezTo>
                    <a:pt x="719" y="157"/>
                    <a:pt x="823" y="129"/>
                    <a:pt x="925" y="129"/>
                  </a:cubicBezTo>
                  <a:close/>
                  <a:moveTo>
                    <a:pt x="921" y="1"/>
                  </a:moveTo>
                  <a:cubicBezTo>
                    <a:pt x="382" y="1"/>
                    <a:pt x="0" y="601"/>
                    <a:pt x="306" y="1103"/>
                  </a:cubicBezTo>
                  <a:cubicBezTo>
                    <a:pt x="448" y="1345"/>
                    <a:pt x="686" y="1459"/>
                    <a:pt x="923" y="1459"/>
                  </a:cubicBezTo>
                  <a:cubicBezTo>
                    <a:pt x="1231" y="1459"/>
                    <a:pt x="1538" y="1265"/>
                    <a:pt x="1627" y="909"/>
                  </a:cubicBezTo>
                  <a:cubicBezTo>
                    <a:pt x="1724" y="521"/>
                    <a:pt x="1494" y="121"/>
                    <a:pt x="1106" y="24"/>
                  </a:cubicBezTo>
                  <a:cubicBezTo>
                    <a:pt x="1043" y="8"/>
                    <a:pt x="981" y="1"/>
                    <a:pt x="92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880" name="Google Shape;1880;p55"/>
          <p:cNvSpPr/>
          <p:nvPr/>
        </p:nvSpPr>
        <p:spPr>
          <a:xfrm>
            <a:off x="4889489" y="1841710"/>
            <a:ext cx="373335" cy="445992"/>
          </a:xfrm>
          <a:custGeom>
            <a:avLst/>
            <a:gdLst/>
            <a:ahLst/>
            <a:cxnLst/>
            <a:rect l="l" t="t" r="r" b="b"/>
            <a:pathLst>
              <a:path w="2898" h="3462" extrusionOk="0">
                <a:moveTo>
                  <a:pt x="2497" y="137"/>
                </a:moveTo>
                <a:lnTo>
                  <a:pt x="2497" y="137"/>
                </a:lnTo>
                <a:cubicBezTo>
                  <a:pt x="2546" y="282"/>
                  <a:pt x="2643" y="718"/>
                  <a:pt x="2255" y="961"/>
                </a:cubicBezTo>
                <a:cubicBezTo>
                  <a:pt x="2303" y="706"/>
                  <a:pt x="2303" y="440"/>
                  <a:pt x="2279" y="173"/>
                </a:cubicBezTo>
                <a:lnTo>
                  <a:pt x="2497" y="137"/>
                </a:lnTo>
                <a:close/>
                <a:moveTo>
                  <a:pt x="376" y="500"/>
                </a:moveTo>
                <a:cubicBezTo>
                  <a:pt x="436" y="755"/>
                  <a:pt x="533" y="997"/>
                  <a:pt x="655" y="1228"/>
                </a:cubicBezTo>
                <a:cubicBezTo>
                  <a:pt x="218" y="1131"/>
                  <a:pt x="158" y="682"/>
                  <a:pt x="158" y="537"/>
                </a:cubicBezTo>
                <a:lnTo>
                  <a:pt x="376" y="500"/>
                </a:lnTo>
                <a:close/>
                <a:moveTo>
                  <a:pt x="2146" y="197"/>
                </a:moveTo>
                <a:lnTo>
                  <a:pt x="2146" y="197"/>
                </a:lnTo>
                <a:cubicBezTo>
                  <a:pt x="2182" y="488"/>
                  <a:pt x="2170" y="779"/>
                  <a:pt x="2097" y="1058"/>
                </a:cubicBezTo>
                <a:cubicBezTo>
                  <a:pt x="2097" y="1058"/>
                  <a:pt x="2097" y="1070"/>
                  <a:pt x="2097" y="1070"/>
                </a:cubicBezTo>
                <a:cubicBezTo>
                  <a:pt x="2049" y="1276"/>
                  <a:pt x="1927" y="1458"/>
                  <a:pt x="1758" y="1579"/>
                </a:cubicBezTo>
                <a:cubicBezTo>
                  <a:pt x="1758" y="1579"/>
                  <a:pt x="1746" y="1591"/>
                  <a:pt x="1746" y="1591"/>
                </a:cubicBezTo>
                <a:cubicBezTo>
                  <a:pt x="1685" y="1628"/>
                  <a:pt x="1624" y="1664"/>
                  <a:pt x="1564" y="1676"/>
                </a:cubicBezTo>
                <a:cubicBezTo>
                  <a:pt x="1544" y="1679"/>
                  <a:pt x="1525" y="1681"/>
                  <a:pt x="1505" y="1681"/>
                </a:cubicBezTo>
                <a:cubicBezTo>
                  <a:pt x="1453" y="1681"/>
                  <a:pt x="1402" y="1670"/>
                  <a:pt x="1358" y="1652"/>
                </a:cubicBezTo>
                <a:lnTo>
                  <a:pt x="1346" y="1652"/>
                </a:lnTo>
                <a:cubicBezTo>
                  <a:pt x="1139" y="1591"/>
                  <a:pt x="958" y="1458"/>
                  <a:pt x="849" y="1276"/>
                </a:cubicBezTo>
                <a:cubicBezTo>
                  <a:pt x="836" y="1276"/>
                  <a:pt x="836" y="1276"/>
                  <a:pt x="836" y="1264"/>
                </a:cubicBezTo>
                <a:cubicBezTo>
                  <a:pt x="679" y="1021"/>
                  <a:pt x="558" y="755"/>
                  <a:pt x="509" y="476"/>
                </a:cubicBezTo>
                <a:lnTo>
                  <a:pt x="2146" y="197"/>
                </a:lnTo>
                <a:close/>
                <a:moveTo>
                  <a:pt x="1746" y="1737"/>
                </a:moveTo>
                <a:lnTo>
                  <a:pt x="1915" y="2755"/>
                </a:lnTo>
                <a:lnTo>
                  <a:pt x="1588" y="2803"/>
                </a:lnTo>
                <a:lnTo>
                  <a:pt x="1406" y="1797"/>
                </a:lnTo>
                <a:lnTo>
                  <a:pt x="1406" y="1797"/>
                </a:lnTo>
                <a:cubicBezTo>
                  <a:pt x="1437" y="1804"/>
                  <a:pt x="1468" y="1807"/>
                  <a:pt x="1498" y="1807"/>
                </a:cubicBezTo>
                <a:cubicBezTo>
                  <a:pt x="1584" y="1807"/>
                  <a:pt x="1665" y="1782"/>
                  <a:pt x="1746" y="1737"/>
                </a:cubicBezTo>
                <a:close/>
                <a:moveTo>
                  <a:pt x="2194" y="2828"/>
                </a:moveTo>
                <a:lnTo>
                  <a:pt x="2255" y="3179"/>
                </a:lnTo>
                <a:lnTo>
                  <a:pt x="1394" y="3325"/>
                </a:lnTo>
                <a:lnTo>
                  <a:pt x="1333" y="2985"/>
                </a:lnTo>
                <a:lnTo>
                  <a:pt x="1539" y="2949"/>
                </a:lnTo>
                <a:lnTo>
                  <a:pt x="2000" y="2864"/>
                </a:lnTo>
                <a:lnTo>
                  <a:pt x="2194" y="2828"/>
                </a:lnTo>
                <a:close/>
                <a:moveTo>
                  <a:pt x="2548" y="0"/>
                </a:moveTo>
                <a:cubicBezTo>
                  <a:pt x="2543" y="0"/>
                  <a:pt x="2538" y="1"/>
                  <a:pt x="2533" y="3"/>
                </a:cubicBezTo>
                <a:lnTo>
                  <a:pt x="2194" y="64"/>
                </a:lnTo>
                <a:lnTo>
                  <a:pt x="412" y="367"/>
                </a:lnTo>
                <a:lnTo>
                  <a:pt x="73" y="415"/>
                </a:lnTo>
                <a:cubicBezTo>
                  <a:pt x="49" y="428"/>
                  <a:pt x="24" y="452"/>
                  <a:pt x="24" y="476"/>
                </a:cubicBezTo>
                <a:cubicBezTo>
                  <a:pt x="24" y="488"/>
                  <a:pt x="0" y="1312"/>
                  <a:pt x="752" y="1373"/>
                </a:cubicBezTo>
                <a:cubicBezTo>
                  <a:pt x="885" y="1555"/>
                  <a:pt x="1067" y="1688"/>
                  <a:pt x="1273" y="1773"/>
                </a:cubicBezTo>
                <a:lnTo>
                  <a:pt x="1455" y="2828"/>
                </a:lnTo>
                <a:lnTo>
                  <a:pt x="1249" y="2864"/>
                </a:lnTo>
                <a:cubicBezTo>
                  <a:pt x="1212" y="2864"/>
                  <a:pt x="1188" y="2900"/>
                  <a:pt x="1200" y="2937"/>
                </a:cubicBezTo>
                <a:lnTo>
                  <a:pt x="1273" y="3409"/>
                </a:lnTo>
                <a:cubicBezTo>
                  <a:pt x="1283" y="3439"/>
                  <a:pt x="1309" y="3461"/>
                  <a:pt x="1332" y="3461"/>
                </a:cubicBezTo>
                <a:cubicBezTo>
                  <a:pt x="1337" y="3461"/>
                  <a:pt x="1341" y="3460"/>
                  <a:pt x="1346" y="3458"/>
                </a:cubicBezTo>
                <a:lnTo>
                  <a:pt x="2327" y="3288"/>
                </a:lnTo>
                <a:cubicBezTo>
                  <a:pt x="2364" y="3288"/>
                  <a:pt x="2388" y="3252"/>
                  <a:pt x="2388" y="3215"/>
                </a:cubicBezTo>
                <a:lnTo>
                  <a:pt x="2303" y="2743"/>
                </a:lnTo>
                <a:cubicBezTo>
                  <a:pt x="2303" y="2718"/>
                  <a:pt x="2267" y="2694"/>
                  <a:pt x="2230" y="2694"/>
                </a:cubicBezTo>
                <a:lnTo>
                  <a:pt x="2024" y="2731"/>
                </a:lnTo>
                <a:lnTo>
                  <a:pt x="1855" y="1676"/>
                </a:lnTo>
                <a:cubicBezTo>
                  <a:pt x="2024" y="1531"/>
                  <a:pt x="2146" y="1337"/>
                  <a:pt x="2206" y="1131"/>
                </a:cubicBezTo>
                <a:cubicBezTo>
                  <a:pt x="2897" y="815"/>
                  <a:pt x="2606" y="52"/>
                  <a:pt x="2606" y="40"/>
                </a:cubicBezTo>
                <a:cubicBezTo>
                  <a:pt x="2596" y="20"/>
                  <a:pt x="2570" y="0"/>
                  <a:pt x="2548"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1" name="Google Shape;1881;p55"/>
          <p:cNvSpPr/>
          <p:nvPr/>
        </p:nvSpPr>
        <p:spPr>
          <a:xfrm>
            <a:off x="5801309" y="2784835"/>
            <a:ext cx="418681" cy="386217"/>
          </a:xfrm>
          <a:custGeom>
            <a:avLst/>
            <a:gdLst/>
            <a:ahLst/>
            <a:cxnLst/>
            <a:rect l="l" t="t" r="r" b="b"/>
            <a:pathLst>
              <a:path w="3250" h="2998" extrusionOk="0">
                <a:moveTo>
                  <a:pt x="62" y="1"/>
                </a:moveTo>
                <a:cubicBezTo>
                  <a:pt x="31" y="1"/>
                  <a:pt x="1" y="22"/>
                  <a:pt x="1" y="64"/>
                </a:cubicBezTo>
                <a:lnTo>
                  <a:pt x="1" y="2937"/>
                </a:lnTo>
                <a:cubicBezTo>
                  <a:pt x="1" y="2973"/>
                  <a:pt x="25" y="2998"/>
                  <a:pt x="62" y="2998"/>
                </a:cubicBezTo>
                <a:lnTo>
                  <a:pt x="3177" y="2998"/>
                </a:lnTo>
                <a:cubicBezTo>
                  <a:pt x="3213" y="2998"/>
                  <a:pt x="3237" y="2973"/>
                  <a:pt x="3249" y="2937"/>
                </a:cubicBezTo>
                <a:cubicBezTo>
                  <a:pt x="3249" y="2901"/>
                  <a:pt x="3213" y="2876"/>
                  <a:pt x="3177" y="2876"/>
                </a:cubicBezTo>
                <a:lnTo>
                  <a:pt x="122" y="2876"/>
                </a:lnTo>
                <a:lnTo>
                  <a:pt x="122" y="64"/>
                </a:lnTo>
                <a:cubicBezTo>
                  <a:pt x="122" y="22"/>
                  <a:pt x="92" y="1"/>
                  <a:pt x="6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2" name="Google Shape;1882;p55"/>
          <p:cNvSpPr/>
          <p:nvPr/>
        </p:nvSpPr>
        <p:spPr>
          <a:xfrm>
            <a:off x="5797187" y="2855302"/>
            <a:ext cx="372820" cy="316008"/>
          </a:xfrm>
          <a:custGeom>
            <a:avLst/>
            <a:gdLst/>
            <a:ahLst/>
            <a:cxnLst/>
            <a:rect l="l" t="t" r="r" b="b"/>
            <a:pathLst>
              <a:path w="2894" h="2453" extrusionOk="0">
                <a:moveTo>
                  <a:pt x="2135" y="1"/>
                </a:moveTo>
                <a:cubicBezTo>
                  <a:pt x="2116" y="1"/>
                  <a:pt x="2096" y="11"/>
                  <a:pt x="2081" y="26"/>
                </a:cubicBezTo>
                <a:lnTo>
                  <a:pt x="1524" y="863"/>
                </a:lnTo>
                <a:lnTo>
                  <a:pt x="942" y="548"/>
                </a:lnTo>
                <a:cubicBezTo>
                  <a:pt x="932" y="542"/>
                  <a:pt x="922" y="540"/>
                  <a:pt x="912" y="540"/>
                </a:cubicBezTo>
                <a:cubicBezTo>
                  <a:pt x="898" y="540"/>
                  <a:pt x="884" y="545"/>
                  <a:pt x="869" y="560"/>
                </a:cubicBezTo>
                <a:lnTo>
                  <a:pt x="45" y="1469"/>
                </a:lnTo>
                <a:cubicBezTo>
                  <a:pt x="0" y="1514"/>
                  <a:pt x="48" y="1585"/>
                  <a:pt x="96" y="1585"/>
                </a:cubicBezTo>
                <a:cubicBezTo>
                  <a:pt x="113" y="1585"/>
                  <a:pt x="129" y="1576"/>
                  <a:pt x="142" y="1554"/>
                </a:cubicBezTo>
                <a:lnTo>
                  <a:pt x="930" y="693"/>
                </a:lnTo>
                <a:lnTo>
                  <a:pt x="1524" y="1008"/>
                </a:lnTo>
                <a:cubicBezTo>
                  <a:pt x="1530" y="1011"/>
                  <a:pt x="1538" y="1013"/>
                  <a:pt x="1545" y="1013"/>
                </a:cubicBezTo>
                <a:cubicBezTo>
                  <a:pt x="1566" y="1013"/>
                  <a:pt x="1588" y="1002"/>
                  <a:pt x="1597" y="984"/>
                </a:cubicBezTo>
                <a:lnTo>
                  <a:pt x="2154" y="148"/>
                </a:lnTo>
                <a:lnTo>
                  <a:pt x="2760" y="463"/>
                </a:lnTo>
                <a:lnTo>
                  <a:pt x="2760" y="2390"/>
                </a:lnTo>
                <a:cubicBezTo>
                  <a:pt x="2760" y="2426"/>
                  <a:pt x="2797" y="2451"/>
                  <a:pt x="2833" y="2451"/>
                </a:cubicBezTo>
                <a:cubicBezTo>
                  <a:pt x="2838" y="2452"/>
                  <a:pt x="2843" y="2453"/>
                  <a:pt x="2847" y="2453"/>
                </a:cubicBezTo>
                <a:cubicBezTo>
                  <a:pt x="2875" y="2453"/>
                  <a:pt x="2894" y="2421"/>
                  <a:pt x="2894" y="2390"/>
                </a:cubicBezTo>
                <a:lnTo>
                  <a:pt x="2894" y="426"/>
                </a:lnTo>
                <a:cubicBezTo>
                  <a:pt x="2894" y="402"/>
                  <a:pt x="2881" y="378"/>
                  <a:pt x="2857" y="366"/>
                </a:cubicBezTo>
                <a:lnTo>
                  <a:pt x="2166" y="14"/>
                </a:lnTo>
                <a:cubicBezTo>
                  <a:pt x="2157" y="5"/>
                  <a:pt x="2146" y="1"/>
                  <a:pt x="2135"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3" name="Google Shape;1883;p55"/>
          <p:cNvSpPr/>
          <p:nvPr/>
        </p:nvSpPr>
        <p:spPr>
          <a:xfrm>
            <a:off x="5987976" y="2971888"/>
            <a:ext cx="17263" cy="199163"/>
          </a:xfrm>
          <a:custGeom>
            <a:avLst/>
            <a:gdLst/>
            <a:ahLst/>
            <a:cxnLst/>
            <a:rect l="l" t="t" r="r" b="b"/>
            <a:pathLst>
              <a:path w="134" h="1546" extrusionOk="0">
                <a:moveTo>
                  <a:pt x="67" y="0"/>
                </a:moveTo>
                <a:cubicBezTo>
                  <a:pt x="34" y="0"/>
                  <a:pt x="0" y="18"/>
                  <a:pt x="7" y="55"/>
                </a:cubicBezTo>
                <a:lnTo>
                  <a:pt x="7" y="1485"/>
                </a:lnTo>
                <a:cubicBezTo>
                  <a:pt x="7" y="1521"/>
                  <a:pt x="31" y="1546"/>
                  <a:pt x="67" y="1546"/>
                </a:cubicBezTo>
                <a:cubicBezTo>
                  <a:pt x="104" y="1546"/>
                  <a:pt x="128" y="1521"/>
                  <a:pt x="128" y="1485"/>
                </a:cubicBezTo>
                <a:lnTo>
                  <a:pt x="128" y="55"/>
                </a:lnTo>
                <a:cubicBezTo>
                  <a:pt x="134" y="18"/>
                  <a:pt x="100" y="0"/>
                  <a:pt x="67"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4" name="Google Shape;1884;p55"/>
          <p:cNvSpPr/>
          <p:nvPr/>
        </p:nvSpPr>
        <p:spPr>
          <a:xfrm>
            <a:off x="5859151" y="2977299"/>
            <a:ext cx="17263" cy="193753"/>
          </a:xfrm>
          <a:custGeom>
            <a:avLst/>
            <a:gdLst/>
            <a:ahLst/>
            <a:cxnLst/>
            <a:rect l="l" t="t" r="r" b="b"/>
            <a:pathLst>
              <a:path w="134" h="1504" extrusionOk="0">
                <a:moveTo>
                  <a:pt x="73" y="1"/>
                </a:moveTo>
                <a:cubicBezTo>
                  <a:pt x="37" y="1"/>
                  <a:pt x="0" y="25"/>
                  <a:pt x="13" y="61"/>
                </a:cubicBezTo>
                <a:lnTo>
                  <a:pt x="13" y="1443"/>
                </a:lnTo>
                <a:cubicBezTo>
                  <a:pt x="13" y="1479"/>
                  <a:pt x="37" y="1504"/>
                  <a:pt x="73" y="1504"/>
                </a:cubicBezTo>
                <a:cubicBezTo>
                  <a:pt x="110" y="1504"/>
                  <a:pt x="134" y="1479"/>
                  <a:pt x="134" y="1443"/>
                </a:cubicBezTo>
                <a:lnTo>
                  <a:pt x="134" y="61"/>
                </a:lnTo>
                <a:cubicBezTo>
                  <a:pt x="134" y="25"/>
                  <a:pt x="110" y="1"/>
                  <a:pt x="73"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885" name="Google Shape;1885;p55"/>
          <p:cNvGrpSpPr/>
          <p:nvPr/>
        </p:nvGrpSpPr>
        <p:grpSpPr>
          <a:xfrm>
            <a:off x="2910742" y="2651759"/>
            <a:ext cx="638972" cy="444317"/>
            <a:chOff x="2910742" y="2727959"/>
            <a:chExt cx="638972" cy="444317"/>
          </a:xfrm>
        </p:grpSpPr>
        <p:sp>
          <p:nvSpPr>
            <p:cNvPr id="1886" name="Google Shape;1886;p55"/>
            <p:cNvSpPr/>
            <p:nvPr/>
          </p:nvSpPr>
          <p:spPr>
            <a:xfrm>
              <a:off x="3053867" y="2727959"/>
              <a:ext cx="453722" cy="444317"/>
            </a:xfrm>
            <a:custGeom>
              <a:avLst/>
              <a:gdLst/>
              <a:ahLst/>
              <a:cxnLst/>
              <a:rect l="l" t="t" r="r" b="b"/>
              <a:pathLst>
                <a:path w="3522" h="3449" extrusionOk="0">
                  <a:moveTo>
                    <a:pt x="69" y="0"/>
                  </a:moveTo>
                  <a:cubicBezTo>
                    <a:pt x="34" y="0"/>
                    <a:pt x="0" y="18"/>
                    <a:pt x="6" y="55"/>
                  </a:cubicBezTo>
                  <a:lnTo>
                    <a:pt x="6" y="3388"/>
                  </a:lnTo>
                  <a:cubicBezTo>
                    <a:pt x="6" y="3425"/>
                    <a:pt x="31" y="3449"/>
                    <a:pt x="67" y="3449"/>
                  </a:cubicBezTo>
                  <a:lnTo>
                    <a:pt x="3461" y="3449"/>
                  </a:lnTo>
                  <a:cubicBezTo>
                    <a:pt x="3497" y="3449"/>
                    <a:pt x="3522" y="3425"/>
                    <a:pt x="3522" y="3388"/>
                  </a:cubicBezTo>
                  <a:cubicBezTo>
                    <a:pt x="3522" y="3352"/>
                    <a:pt x="3497" y="3328"/>
                    <a:pt x="3461" y="3328"/>
                  </a:cubicBezTo>
                  <a:lnTo>
                    <a:pt x="140" y="3328"/>
                  </a:lnTo>
                  <a:lnTo>
                    <a:pt x="140" y="55"/>
                  </a:lnTo>
                  <a:cubicBezTo>
                    <a:pt x="140" y="18"/>
                    <a:pt x="103" y="0"/>
                    <a:pt x="69"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7" name="Google Shape;1887;p55"/>
            <p:cNvSpPr/>
            <p:nvPr/>
          </p:nvSpPr>
          <p:spPr>
            <a:xfrm>
              <a:off x="2910742" y="2838362"/>
              <a:ext cx="638972" cy="130886"/>
            </a:xfrm>
            <a:custGeom>
              <a:avLst/>
              <a:gdLst/>
              <a:ahLst/>
              <a:cxnLst/>
              <a:rect l="l" t="t" r="r" b="b"/>
              <a:pathLst>
                <a:path w="4960" h="1016" extrusionOk="0">
                  <a:moveTo>
                    <a:pt x="2720" y="1"/>
                  </a:moveTo>
                  <a:cubicBezTo>
                    <a:pt x="2671" y="1"/>
                    <a:pt x="2621" y="4"/>
                    <a:pt x="2572" y="10"/>
                  </a:cubicBezTo>
                  <a:cubicBezTo>
                    <a:pt x="2317" y="83"/>
                    <a:pt x="2099" y="216"/>
                    <a:pt x="1905" y="398"/>
                  </a:cubicBezTo>
                  <a:cubicBezTo>
                    <a:pt x="1820" y="471"/>
                    <a:pt x="1736" y="543"/>
                    <a:pt x="1639" y="616"/>
                  </a:cubicBezTo>
                  <a:cubicBezTo>
                    <a:pt x="1373" y="788"/>
                    <a:pt x="1066" y="875"/>
                    <a:pt x="756" y="875"/>
                  </a:cubicBezTo>
                  <a:cubicBezTo>
                    <a:pt x="542" y="875"/>
                    <a:pt x="327" y="834"/>
                    <a:pt x="123" y="749"/>
                  </a:cubicBezTo>
                  <a:cubicBezTo>
                    <a:pt x="113" y="745"/>
                    <a:pt x="102" y="743"/>
                    <a:pt x="93" y="743"/>
                  </a:cubicBezTo>
                  <a:cubicBezTo>
                    <a:pt x="28" y="743"/>
                    <a:pt x="1" y="839"/>
                    <a:pt x="75" y="871"/>
                  </a:cubicBezTo>
                  <a:cubicBezTo>
                    <a:pt x="291" y="959"/>
                    <a:pt x="521" y="1004"/>
                    <a:pt x="751" y="1004"/>
                  </a:cubicBezTo>
                  <a:cubicBezTo>
                    <a:pt x="1088" y="1004"/>
                    <a:pt x="1423" y="908"/>
                    <a:pt x="1711" y="713"/>
                  </a:cubicBezTo>
                  <a:cubicBezTo>
                    <a:pt x="1808" y="652"/>
                    <a:pt x="1893" y="580"/>
                    <a:pt x="1990" y="495"/>
                  </a:cubicBezTo>
                  <a:cubicBezTo>
                    <a:pt x="2160" y="337"/>
                    <a:pt x="2366" y="204"/>
                    <a:pt x="2596" y="143"/>
                  </a:cubicBezTo>
                  <a:cubicBezTo>
                    <a:pt x="2646" y="136"/>
                    <a:pt x="2696" y="133"/>
                    <a:pt x="2746" y="133"/>
                  </a:cubicBezTo>
                  <a:cubicBezTo>
                    <a:pt x="2961" y="133"/>
                    <a:pt x="3170" y="197"/>
                    <a:pt x="3348" y="325"/>
                  </a:cubicBezTo>
                  <a:cubicBezTo>
                    <a:pt x="3469" y="398"/>
                    <a:pt x="3578" y="471"/>
                    <a:pt x="3687" y="555"/>
                  </a:cubicBezTo>
                  <a:cubicBezTo>
                    <a:pt x="3808" y="640"/>
                    <a:pt x="3930" y="725"/>
                    <a:pt x="4051" y="798"/>
                  </a:cubicBezTo>
                  <a:cubicBezTo>
                    <a:pt x="4245" y="931"/>
                    <a:pt x="4475" y="1004"/>
                    <a:pt x="4717" y="1016"/>
                  </a:cubicBezTo>
                  <a:cubicBezTo>
                    <a:pt x="4778" y="1004"/>
                    <a:pt x="4839" y="1004"/>
                    <a:pt x="4899" y="992"/>
                  </a:cubicBezTo>
                  <a:cubicBezTo>
                    <a:pt x="4936" y="980"/>
                    <a:pt x="4960" y="943"/>
                    <a:pt x="4948" y="907"/>
                  </a:cubicBezTo>
                  <a:cubicBezTo>
                    <a:pt x="4948" y="887"/>
                    <a:pt x="4924" y="867"/>
                    <a:pt x="4895" y="867"/>
                  </a:cubicBezTo>
                  <a:cubicBezTo>
                    <a:pt x="4888" y="867"/>
                    <a:pt x="4882" y="868"/>
                    <a:pt x="4875" y="871"/>
                  </a:cubicBezTo>
                  <a:cubicBezTo>
                    <a:pt x="4829" y="877"/>
                    <a:pt x="4784" y="880"/>
                    <a:pt x="4738" y="880"/>
                  </a:cubicBezTo>
                  <a:cubicBezTo>
                    <a:pt x="4518" y="880"/>
                    <a:pt x="4304" y="809"/>
                    <a:pt x="4124" y="689"/>
                  </a:cubicBezTo>
                  <a:cubicBezTo>
                    <a:pt x="4002" y="616"/>
                    <a:pt x="3881" y="543"/>
                    <a:pt x="3772" y="446"/>
                  </a:cubicBezTo>
                  <a:cubicBezTo>
                    <a:pt x="3651" y="361"/>
                    <a:pt x="3542" y="289"/>
                    <a:pt x="3420" y="216"/>
                  </a:cubicBezTo>
                  <a:cubicBezTo>
                    <a:pt x="3219" y="75"/>
                    <a:pt x="2967" y="1"/>
                    <a:pt x="272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8" name="Google Shape;1888;p55"/>
            <p:cNvSpPr/>
            <p:nvPr/>
          </p:nvSpPr>
          <p:spPr>
            <a:xfrm>
              <a:off x="3135799" y="2903160"/>
              <a:ext cx="15717" cy="269115"/>
            </a:xfrm>
            <a:custGeom>
              <a:avLst/>
              <a:gdLst/>
              <a:ahLst/>
              <a:cxnLst/>
              <a:rect l="l" t="t" r="r" b="b"/>
              <a:pathLst>
                <a:path w="122" h="2089" extrusionOk="0">
                  <a:moveTo>
                    <a:pt x="61" y="1"/>
                  </a:moveTo>
                  <a:cubicBezTo>
                    <a:pt x="31" y="1"/>
                    <a:pt x="1" y="22"/>
                    <a:pt x="1" y="64"/>
                  </a:cubicBezTo>
                  <a:lnTo>
                    <a:pt x="1" y="2028"/>
                  </a:lnTo>
                  <a:cubicBezTo>
                    <a:pt x="1" y="2065"/>
                    <a:pt x="25" y="2089"/>
                    <a:pt x="61" y="2089"/>
                  </a:cubicBezTo>
                  <a:cubicBezTo>
                    <a:pt x="98" y="2089"/>
                    <a:pt x="122" y="2065"/>
                    <a:pt x="122" y="2028"/>
                  </a:cubicBezTo>
                  <a:lnTo>
                    <a:pt x="122" y="64"/>
                  </a:lnTo>
                  <a:cubicBezTo>
                    <a:pt x="122" y="22"/>
                    <a:pt x="92" y="1"/>
                    <a:pt x="6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9" name="Google Shape;1889;p55"/>
            <p:cNvSpPr/>
            <p:nvPr/>
          </p:nvSpPr>
          <p:spPr>
            <a:xfrm>
              <a:off x="3223271" y="2842742"/>
              <a:ext cx="17263" cy="329534"/>
            </a:xfrm>
            <a:custGeom>
              <a:avLst/>
              <a:gdLst/>
              <a:ahLst/>
              <a:cxnLst/>
              <a:rect l="l" t="t" r="r" b="b"/>
              <a:pathLst>
                <a:path w="134" h="2558" extrusionOk="0">
                  <a:moveTo>
                    <a:pt x="67" y="0"/>
                  </a:moveTo>
                  <a:cubicBezTo>
                    <a:pt x="34" y="0"/>
                    <a:pt x="1" y="24"/>
                    <a:pt x="1" y="73"/>
                  </a:cubicBezTo>
                  <a:lnTo>
                    <a:pt x="1" y="2497"/>
                  </a:lnTo>
                  <a:cubicBezTo>
                    <a:pt x="1" y="2534"/>
                    <a:pt x="37" y="2558"/>
                    <a:pt x="73" y="2558"/>
                  </a:cubicBezTo>
                  <a:cubicBezTo>
                    <a:pt x="97" y="2558"/>
                    <a:pt x="134" y="2534"/>
                    <a:pt x="134" y="2497"/>
                  </a:cubicBezTo>
                  <a:lnTo>
                    <a:pt x="134" y="73"/>
                  </a:lnTo>
                  <a:cubicBezTo>
                    <a:pt x="134" y="24"/>
                    <a:pt x="101" y="0"/>
                    <a:pt x="67"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0" name="Google Shape;1890;p55"/>
            <p:cNvSpPr/>
            <p:nvPr/>
          </p:nvSpPr>
          <p:spPr>
            <a:xfrm>
              <a:off x="3305203" y="2849698"/>
              <a:ext cx="18164" cy="322578"/>
            </a:xfrm>
            <a:custGeom>
              <a:avLst/>
              <a:gdLst/>
              <a:ahLst/>
              <a:cxnLst/>
              <a:rect l="l" t="t" r="r" b="b"/>
              <a:pathLst>
                <a:path w="141" h="2504" extrusionOk="0">
                  <a:moveTo>
                    <a:pt x="69" y="1"/>
                  </a:moveTo>
                  <a:cubicBezTo>
                    <a:pt x="34" y="1"/>
                    <a:pt x="1" y="19"/>
                    <a:pt x="7" y="55"/>
                  </a:cubicBezTo>
                  <a:lnTo>
                    <a:pt x="7" y="2443"/>
                  </a:lnTo>
                  <a:cubicBezTo>
                    <a:pt x="7" y="2480"/>
                    <a:pt x="31" y="2504"/>
                    <a:pt x="68" y="2504"/>
                  </a:cubicBezTo>
                  <a:cubicBezTo>
                    <a:pt x="104" y="2504"/>
                    <a:pt x="140" y="2480"/>
                    <a:pt x="140" y="2443"/>
                  </a:cubicBezTo>
                  <a:lnTo>
                    <a:pt x="140" y="55"/>
                  </a:lnTo>
                  <a:cubicBezTo>
                    <a:pt x="140" y="19"/>
                    <a:pt x="104" y="1"/>
                    <a:pt x="69"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1" name="Google Shape;1891;p55"/>
            <p:cNvSpPr/>
            <p:nvPr/>
          </p:nvSpPr>
          <p:spPr>
            <a:xfrm>
              <a:off x="3376315" y="2889505"/>
              <a:ext cx="15717" cy="282771"/>
            </a:xfrm>
            <a:custGeom>
              <a:avLst/>
              <a:gdLst/>
              <a:ahLst/>
              <a:cxnLst/>
              <a:rect l="l" t="t" r="r" b="b"/>
              <a:pathLst>
                <a:path w="122" h="2195" extrusionOk="0">
                  <a:moveTo>
                    <a:pt x="61" y="1"/>
                  </a:moveTo>
                  <a:cubicBezTo>
                    <a:pt x="25" y="1"/>
                    <a:pt x="0" y="37"/>
                    <a:pt x="0" y="74"/>
                  </a:cubicBezTo>
                  <a:lnTo>
                    <a:pt x="0" y="2134"/>
                  </a:lnTo>
                  <a:cubicBezTo>
                    <a:pt x="0" y="2171"/>
                    <a:pt x="25" y="2195"/>
                    <a:pt x="61" y="2195"/>
                  </a:cubicBezTo>
                  <a:cubicBezTo>
                    <a:pt x="97" y="2195"/>
                    <a:pt x="122" y="2171"/>
                    <a:pt x="122" y="2134"/>
                  </a:cubicBezTo>
                  <a:lnTo>
                    <a:pt x="122" y="74"/>
                  </a:lnTo>
                  <a:cubicBezTo>
                    <a:pt x="122" y="37"/>
                    <a:pt x="97" y="1"/>
                    <a:pt x="6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2" name="Google Shape;1892;p55"/>
            <p:cNvSpPr/>
            <p:nvPr/>
          </p:nvSpPr>
          <p:spPr>
            <a:xfrm>
              <a:off x="3444978" y="2934851"/>
              <a:ext cx="15717" cy="237424"/>
            </a:xfrm>
            <a:custGeom>
              <a:avLst/>
              <a:gdLst/>
              <a:ahLst/>
              <a:cxnLst/>
              <a:rect l="l" t="t" r="r" b="b"/>
              <a:pathLst>
                <a:path w="122" h="1843" extrusionOk="0">
                  <a:moveTo>
                    <a:pt x="61" y="0"/>
                  </a:moveTo>
                  <a:cubicBezTo>
                    <a:pt x="25" y="0"/>
                    <a:pt x="1" y="37"/>
                    <a:pt x="1" y="73"/>
                  </a:cubicBezTo>
                  <a:lnTo>
                    <a:pt x="1" y="1782"/>
                  </a:lnTo>
                  <a:cubicBezTo>
                    <a:pt x="1" y="1819"/>
                    <a:pt x="25" y="1843"/>
                    <a:pt x="61" y="1843"/>
                  </a:cubicBezTo>
                  <a:cubicBezTo>
                    <a:pt x="98" y="1843"/>
                    <a:pt x="122" y="1819"/>
                    <a:pt x="122" y="1782"/>
                  </a:cubicBezTo>
                  <a:lnTo>
                    <a:pt x="122" y="73"/>
                  </a:lnTo>
                  <a:cubicBezTo>
                    <a:pt x="122" y="37"/>
                    <a:pt x="98" y="0"/>
                    <a:pt x="6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893" name="Google Shape;1893;p55"/>
          <p:cNvSpPr/>
          <p:nvPr/>
        </p:nvSpPr>
        <p:spPr>
          <a:xfrm>
            <a:off x="3809294" y="3064513"/>
            <a:ext cx="80902" cy="86184"/>
          </a:xfrm>
          <a:custGeom>
            <a:avLst/>
            <a:gdLst/>
            <a:ahLst/>
            <a:cxnLst/>
            <a:rect l="l" t="t" r="r" b="b"/>
            <a:pathLst>
              <a:path w="628" h="669" extrusionOk="0">
                <a:moveTo>
                  <a:pt x="90" y="0"/>
                </a:moveTo>
                <a:cubicBezTo>
                  <a:pt x="46" y="0"/>
                  <a:pt x="0" y="50"/>
                  <a:pt x="33" y="99"/>
                </a:cubicBezTo>
                <a:cubicBezTo>
                  <a:pt x="155" y="317"/>
                  <a:pt x="324" y="511"/>
                  <a:pt x="530" y="657"/>
                </a:cubicBezTo>
                <a:cubicBezTo>
                  <a:pt x="543" y="657"/>
                  <a:pt x="555" y="669"/>
                  <a:pt x="567" y="669"/>
                </a:cubicBezTo>
                <a:cubicBezTo>
                  <a:pt x="591" y="669"/>
                  <a:pt x="603" y="657"/>
                  <a:pt x="615" y="645"/>
                </a:cubicBezTo>
                <a:cubicBezTo>
                  <a:pt x="627" y="608"/>
                  <a:pt x="627" y="572"/>
                  <a:pt x="603" y="548"/>
                </a:cubicBezTo>
                <a:cubicBezTo>
                  <a:pt x="409" y="414"/>
                  <a:pt x="252" y="245"/>
                  <a:pt x="142" y="39"/>
                </a:cubicBezTo>
                <a:cubicBezTo>
                  <a:pt x="131" y="11"/>
                  <a:pt x="110" y="0"/>
                  <a:pt x="9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894" name="Google Shape;1894;p55"/>
          <p:cNvGrpSpPr/>
          <p:nvPr/>
        </p:nvGrpSpPr>
        <p:grpSpPr>
          <a:xfrm>
            <a:off x="3769874" y="3051115"/>
            <a:ext cx="181901" cy="324510"/>
            <a:chOff x="3769874" y="3127315"/>
            <a:chExt cx="181901" cy="324510"/>
          </a:xfrm>
        </p:grpSpPr>
        <p:sp>
          <p:nvSpPr>
            <p:cNvPr id="1895" name="Google Shape;1895;p55"/>
            <p:cNvSpPr/>
            <p:nvPr/>
          </p:nvSpPr>
          <p:spPr>
            <a:xfrm>
              <a:off x="3826041" y="3127315"/>
              <a:ext cx="67375" cy="108986"/>
            </a:xfrm>
            <a:custGeom>
              <a:avLst/>
              <a:gdLst/>
              <a:ahLst/>
              <a:cxnLst/>
              <a:rect l="l" t="t" r="r" b="b"/>
              <a:pathLst>
                <a:path w="523" h="846" extrusionOk="0">
                  <a:moveTo>
                    <a:pt x="438" y="1"/>
                  </a:moveTo>
                  <a:cubicBezTo>
                    <a:pt x="419" y="1"/>
                    <a:pt x="400" y="10"/>
                    <a:pt x="388" y="34"/>
                  </a:cubicBezTo>
                  <a:lnTo>
                    <a:pt x="12" y="749"/>
                  </a:lnTo>
                  <a:cubicBezTo>
                    <a:pt x="0" y="773"/>
                    <a:pt x="12" y="821"/>
                    <a:pt x="49" y="834"/>
                  </a:cubicBezTo>
                  <a:cubicBezTo>
                    <a:pt x="49" y="834"/>
                    <a:pt x="61" y="846"/>
                    <a:pt x="73" y="846"/>
                  </a:cubicBezTo>
                  <a:cubicBezTo>
                    <a:pt x="97" y="846"/>
                    <a:pt x="122" y="821"/>
                    <a:pt x="134" y="809"/>
                  </a:cubicBezTo>
                  <a:lnTo>
                    <a:pt x="497" y="94"/>
                  </a:lnTo>
                  <a:cubicBezTo>
                    <a:pt x="522" y="45"/>
                    <a:pt x="479" y="1"/>
                    <a:pt x="43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6" name="Google Shape;1896;p55"/>
            <p:cNvSpPr/>
            <p:nvPr/>
          </p:nvSpPr>
          <p:spPr>
            <a:xfrm>
              <a:off x="3769874" y="3260778"/>
              <a:ext cx="181901" cy="50499"/>
            </a:xfrm>
            <a:custGeom>
              <a:avLst/>
              <a:gdLst/>
              <a:ahLst/>
              <a:cxnLst/>
              <a:rect l="l" t="t" r="r" b="b"/>
              <a:pathLst>
                <a:path w="1412" h="392" extrusionOk="0">
                  <a:moveTo>
                    <a:pt x="1329" y="1"/>
                  </a:moveTo>
                  <a:cubicBezTo>
                    <a:pt x="1323" y="1"/>
                    <a:pt x="1316" y="2"/>
                    <a:pt x="1309" y="4"/>
                  </a:cubicBezTo>
                  <a:lnTo>
                    <a:pt x="61" y="270"/>
                  </a:lnTo>
                  <a:cubicBezTo>
                    <a:pt x="24" y="270"/>
                    <a:pt x="0" y="307"/>
                    <a:pt x="12" y="343"/>
                  </a:cubicBezTo>
                  <a:cubicBezTo>
                    <a:pt x="12" y="367"/>
                    <a:pt x="48" y="392"/>
                    <a:pt x="73" y="392"/>
                  </a:cubicBezTo>
                  <a:lnTo>
                    <a:pt x="85" y="392"/>
                  </a:lnTo>
                  <a:lnTo>
                    <a:pt x="1333" y="125"/>
                  </a:lnTo>
                  <a:cubicBezTo>
                    <a:pt x="1411" y="114"/>
                    <a:pt x="1397" y="1"/>
                    <a:pt x="1329"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7" name="Google Shape;1897;p55"/>
            <p:cNvSpPr/>
            <p:nvPr/>
          </p:nvSpPr>
          <p:spPr>
            <a:xfrm>
              <a:off x="3841629" y="3318362"/>
              <a:ext cx="106281" cy="133463"/>
            </a:xfrm>
            <a:custGeom>
              <a:avLst/>
              <a:gdLst/>
              <a:ahLst/>
              <a:cxnLst/>
              <a:rect l="l" t="t" r="r" b="b"/>
              <a:pathLst>
                <a:path w="825" h="1036" extrusionOk="0">
                  <a:moveTo>
                    <a:pt x="107" y="1"/>
                  </a:moveTo>
                  <a:cubicBezTo>
                    <a:pt x="82" y="1"/>
                    <a:pt x="61" y="14"/>
                    <a:pt x="61" y="42"/>
                  </a:cubicBezTo>
                  <a:cubicBezTo>
                    <a:pt x="1" y="260"/>
                    <a:pt x="146" y="466"/>
                    <a:pt x="364" y="502"/>
                  </a:cubicBezTo>
                  <a:cubicBezTo>
                    <a:pt x="380" y="504"/>
                    <a:pt x="396" y="505"/>
                    <a:pt x="412" y="505"/>
                  </a:cubicBezTo>
                  <a:cubicBezTo>
                    <a:pt x="496" y="505"/>
                    <a:pt x="582" y="478"/>
                    <a:pt x="643" y="417"/>
                  </a:cubicBezTo>
                  <a:lnTo>
                    <a:pt x="643" y="417"/>
                  </a:lnTo>
                  <a:cubicBezTo>
                    <a:pt x="643" y="429"/>
                    <a:pt x="631" y="429"/>
                    <a:pt x="643" y="454"/>
                  </a:cubicBezTo>
                  <a:cubicBezTo>
                    <a:pt x="655" y="490"/>
                    <a:pt x="655" y="514"/>
                    <a:pt x="655" y="551"/>
                  </a:cubicBezTo>
                  <a:cubicBezTo>
                    <a:pt x="679" y="660"/>
                    <a:pt x="655" y="781"/>
                    <a:pt x="582" y="866"/>
                  </a:cubicBezTo>
                  <a:cubicBezTo>
                    <a:pt x="546" y="902"/>
                    <a:pt x="498" y="914"/>
                    <a:pt x="437" y="914"/>
                  </a:cubicBezTo>
                  <a:cubicBezTo>
                    <a:pt x="388" y="902"/>
                    <a:pt x="352" y="890"/>
                    <a:pt x="316" y="854"/>
                  </a:cubicBezTo>
                  <a:cubicBezTo>
                    <a:pt x="302" y="834"/>
                    <a:pt x="285" y="825"/>
                    <a:pt x="269" y="825"/>
                  </a:cubicBezTo>
                  <a:cubicBezTo>
                    <a:pt x="255" y="825"/>
                    <a:pt x="242" y="831"/>
                    <a:pt x="231" y="842"/>
                  </a:cubicBezTo>
                  <a:cubicBezTo>
                    <a:pt x="207" y="854"/>
                    <a:pt x="195" y="902"/>
                    <a:pt x="219" y="926"/>
                  </a:cubicBezTo>
                  <a:cubicBezTo>
                    <a:pt x="267" y="987"/>
                    <a:pt x="352" y="1035"/>
                    <a:pt x="437" y="1035"/>
                  </a:cubicBezTo>
                  <a:lnTo>
                    <a:pt x="461" y="1035"/>
                  </a:lnTo>
                  <a:cubicBezTo>
                    <a:pt x="534" y="1035"/>
                    <a:pt x="619" y="1011"/>
                    <a:pt x="667" y="963"/>
                  </a:cubicBezTo>
                  <a:cubicBezTo>
                    <a:pt x="776" y="854"/>
                    <a:pt x="825" y="696"/>
                    <a:pt x="788" y="539"/>
                  </a:cubicBezTo>
                  <a:cubicBezTo>
                    <a:pt x="788" y="502"/>
                    <a:pt x="776" y="466"/>
                    <a:pt x="776" y="442"/>
                  </a:cubicBezTo>
                  <a:cubicBezTo>
                    <a:pt x="764" y="369"/>
                    <a:pt x="764" y="308"/>
                    <a:pt x="764" y="235"/>
                  </a:cubicBezTo>
                  <a:cubicBezTo>
                    <a:pt x="764" y="199"/>
                    <a:pt x="776" y="175"/>
                    <a:pt x="776" y="138"/>
                  </a:cubicBezTo>
                  <a:cubicBezTo>
                    <a:pt x="770" y="99"/>
                    <a:pt x="738" y="78"/>
                    <a:pt x="707" y="78"/>
                  </a:cubicBezTo>
                  <a:cubicBezTo>
                    <a:pt x="681" y="78"/>
                    <a:pt x="654" y="93"/>
                    <a:pt x="643" y="126"/>
                  </a:cubicBezTo>
                  <a:cubicBezTo>
                    <a:pt x="643" y="151"/>
                    <a:pt x="643" y="187"/>
                    <a:pt x="631" y="211"/>
                  </a:cubicBezTo>
                  <a:cubicBezTo>
                    <a:pt x="619" y="248"/>
                    <a:pt x="595" y="296"/>
                    <a:pt x="558" y="320"/>
                  </a:cubicBezTo>
                  <a:cubicBezTo>
                    <a:pt x="518" y="360"/>
                    <a:pt x="470" y="384"/>
                    <a:pt x="413" y="384"/>
                  </a:cubicBezTo>
                  <a:cubicBezTo>
                    <a:pt x="401" y="384"/>
                    <a:pt x="389" y="383"/>
                    <a:pt x="376" y="381"/>
                  </a:cubicBezTo>
                  <a:cubicBezTo>
                    <a:pt x="231" y="357"/>
                    <a:pt x="146" y="223"/>
                    <a:pt x="182" y="78"/>
                  </a:cubicBezTo>
                  <a:cubicBezTo>
                    <a:pt x="182" y="42"/>
                    <a:pt x="170" y="5"/>
                    <a:pt x="134" y="5"/>
                  </a:cubicBezTo>
                  <a:cubicBezTo>
                    <a:pt x="125" y="2"/>
                    <a:pt x="116" y="1"/>
                    <a:pt x="107"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98" name="Google Shape;1898;p55"/>
          <p:cNvGrpSpPr/>
          <p:nvPr/>
        </p:nvGrpSpPr>
        <p:grpSpPr>
          <a:xfrm>
            <a:off x="3660645" y="2227262"/>
            <a:ext cx="121997" cy="307396"/>
            <a:chOff x="2741006" y="2238016"/>
            <a:chExt cx="121997" cy="307396"/>
          </a:xfrm>
        </p:grpSpPr>
        <p:sp>
          <p:nvSpPr>
            <p:cNvPr id="1899" name="Google Shape;1899;p55"/>
            <p:cNvSpPr/>
            <p:nvPr/>
          </p:nvSpPr>
          <p:spPr>
            <a:xfrm>
              <a:off x="2741006" y="2238016"/>
              <a:ext cx="121997" cy="228149"/>
            </a:xfrm>
            <a:custGeom>
              <a:avLst/>
              <a:gdLst/>
              <a:ahLst/>
              <a:cxnLst/>
              <a:rect l="l" t="t" r="r" b="b"/>
              <a:pathLst>
                <a:path w="947" h="1771" extrusionOk="0">
                  <a:moveTo>
                    <a:pt x="437" y="0"/>
                  </a:moveTo>
                  <a:cubicBezTo>
                    <a:pt x="316" y="0"/>
                    <a:pt x="195" y="37"/>
                    <a:pt x="110" y="134"/>
                  </a:cubicBezTo>
                  <a:cubicBezTo>
                    <a:pt x="37" y="206"/>
                    <a:pt x="1" y="303"/>
                    <a:pt x="1" y="413"/>
                  </a:cubicBezTo>
                  <a:cubicBezTo>
                    <a:pt x="1" y="449"/>
                    <a:pt x="37" y="473"/>
                    <a:pt x="73" y="473"/>
                  </a:cubicBezTo>
                  <a:cubicBezTo>
                    <a:pt x="110" y="473"/>
                    <a:pt x="134" y="437"/>
                    <a:pt x="134" y="400"/>
                  </a:cubicBezTo>
                  <a:cubicBezTo>
                    <a:pt x="122" y="340"/>
                    <a:pt x="158" y="267"/>
                    <a:pt x="207" y="219"/>
                  </a:cubicBezTo>
                  <a:cubicBezTo>
                    <a:pt x="267" y="158"/>
                    <a:pt x="340" y="122"/>
                    <a:pt x="437" y="122"/>
                  </a:cubicBezTo>
                  <a:cubicBezTo>
                    <a:pt x="595" y="146"/>
                    <a:pt x="740" y="267"/>
                    <a:pt x="777" y="425"/>
                  </a:cubicBezTo>
                  <a:cubicBezTo>
                    <a:pt x="813" y="606"/>
                    <a:pt x="789" y="776"/>
                    <a:pt x="692" y="934"/>
                  </a:cubicBezTo>
                  <a:cubicBezTo>
                    <a:pt x="667" y="982"/>
                    <a:pt x="631" y="1031"/>
                    <a:pt x="595" y="1091"/>
                  </a:cubicBezTo>
                  <a:cubicBezTo>
                    <a:pt x="546" y="1152"/>
                    <a:pt x="498" y="1213"/>
                    <a:pt x="461" y="1285"/>
                  </a:cubicBezTo>
                  <a:cubicBezTo>
                    <a:pt x="389" y="1419"/>
                    <a:pt x="364" y="1588"/>
                    <a:pt x="413" y="1734"/>
                  </a:cubicBezTo>
                  <a:cubicBezTo>
                    <a:pt x="425" y="1758"/>
                    <a:pt x="449" y="1770"/>
                    <a:pt x="473" y="1770"/>
                  </a:cubicBezTo>
                  <a:lnTo>
                    <a:pt x="498" y="1770"/>
                  </a:lnTo>
                  <a:cubicBezTo>
                    <a:pt x="522" y="1758"/>
                    <a:pt x="546" y="1722"/>
                    <a:pt x="522" y="1685"/>
                  </a:cubicBezTo>
                  <a:cubicBezTo>
                    <a:pt x="498" y="1576"/>
                    <a:pt x="510" y="1443"/>
                    <a:pt x="570" y="1346"/>
                  </a:cubicBezTo>
                  <a:cubicBezTo>
                    <a:pt x="607" y="1285"/>
                    <a:pt x="643" y="1225"/>
                    <a:pt x="692" y="1164"/>
                  </a:cubicBezTo>
                  <a:cubicBezTo>
                    <a:pt x="728" y="1116"/>
                    <a:pt x="764" y="1055"/>
                    <a:pt x="801" y="994"/>
                  </a:cubicBezTo>
                  <a:cubicBezTo>
                    <a:pt x="910" y="813"/>
                    <a:pt x="946" y="606"/>
                    <a:pt x="898" y="400"/>
                  </a:cubicBezTo>
                  <a:cubicBezTo>
                    <a:pt x="837" y="182"/>
                    <a:pt x="655" y="25"/>
                    <a:pt x="437"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00" name="Google Shape;1900;p55"/>
            <p:cNvSpPr/>
            <p:nvPr/>
          </p:nvSpPr>
          <p:spPr>
            <a:xfrm>
              <a:off x="2770773" y="2492207"/>
              <a:ext cx="62480" cy="53205"/>
            </a:xfrm>
            <a:custGeom>
              <a:avLst/>
              <a:gdLst/>
              <a:ahLst/>
              <a:cxnLst/>
              <a:rect l="l" t="t" r="r" b="b"/>
              <a:pathLst>
                <a:path w="485" h="413" extrusionOk="0">
                  <a:moveTo>
                    <a:pt x="291" y="134"/>
                  </a:moveTo>
                  <a:cubicBezTo>
                    <a:pt x="315" y="134"/>
                    <a:pt x="327" y="146"/>
                    <a:pt x="339" y="171"/>
                  </a:cubicBezTo>
                  <a:cubicBezTo>
                    <a:pt x="352" y="195"/>
                    <a:pt x="352" y="219"/>
                    <a:pt x="339" y="243"/>
                  </a:cubicBezTo>
                  <a:cubicBezTo>
                    <a:pt x="327" y="268"/>
                    <a:pt x="315" y="280"/>
                    <a:pt x="291" y="280"/>
                  </a:cubicBezTo>
                  <a:cubicBezTo>
                    <a:pt x="284" y="283"/>
                    <a:pt x="277" y="285"/>
                    <a:pt x="270" y="285"/>
                  </a:cubicBezTo>
                  <a:cubicBezTo>
                    <a:pt x="253" y="285"/>
                    <a:pt x="235" y="276"/>
                    <a:pt x="218" y="268"/>
                  </a:cubicBezTo>
                  <a:cubicBezTo>
                    <a:pt x="206" y="243"/>
                    <a:pt x="194" y="219"/>
                    <a:pt x="194" y="195"/>
                  </a:cubicBezTo>
                  <a:cubicBezTo>
                    <a:pt x="206" y="171"/>
                    <a:pt x="230" y="146"/>
                    <a:pt x="255" y="146"/>
                  </a:cubicBezTo>
                  <a:cubicBezTo>
                    <a:pt x="267" y="146"/>
                    <a:pt x="267" y="134"/>
                    <a:pt x="279" y="134"/>
                  </a:cubicBezTo>
                  <a:close/>
                  <a:moveTo>
                    <a:pt x="303" y="1"/>
                  </a:moveTo>
                  <a:cubicBezTo>
                    <a:pt x="291" y="1"/>
                    <a:pt x="267" y="1"/>
                    <a:pt x="255" y="13"/>
                  </a:cubicBezTo>
                  <a:lnTo>
                    <a:pt x="230" y="13"/>
                  </a:lnTo>
                  <a:cubicBezTo>
                    <a:pt x="0" y="61"/>
                    <a:pt x="36" y="401"/>
                    <a:pt x="267" y="413"/>
                  </a:cubicBezTo>
                  <a:cubicBezTo>
                    <a:pt x="279" y="413"/>
                    <a:pt x="291" y="401"/>
                    <a:pt x="303" y="401"/>
                  </a:cubicBezTo>
                  <a:cubicBezTo>
                    <a:pt x="364" y="389"/>
                    <a:pt x="424" y="352"/>
                    <a:pt x="461" y="292"/>
                  </a:cubicBezTo>
                  <a:cubicBezTo>
                    <a:pt x="485" y="231"/>
                    <a:pt x="485" y="171"/>
                    <a:pt x="461" y="110"/>
                  </a:cubicBezTo>
                  <a:cubicBezTo>
                    <a:pt x="424" y="49"/>
                    <a:pt x="364" y="13"/>
                    <a:pt x="303"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901" name="Google Shape;1901;p55"/>
          <p:cNvGrpSpPr/>
          <p:nvPr/>
        </p:nvGrpSpPr>
        <p:grpSpPr>
          <a:xfrm>
            <a:off x="6236994" y="2514432"/>
            <a:ext cx="181257" cy="284960"/>
            <a:chOff x="6236994" y="2590632"/>
            <a:chExt cx="181257" cy="284960"/>
          </a:xfrm>
        </p:grpSpPr>
        <p:sp>
          <p:nvSpPr>
            <p:cNvPr id="1902" name="Google Shape;1902;p55"/>
            <p:cNvSpPr/>
            <p:nvPr/>
          </p:nvSpPr>
          <p:spPr>
            <a:xfrm>
              <a:off x="6269844" y="2590632"/>
              <a:ext cx="148406" cy="209985"/>
            </a:xfrm>
            <a:custGeom>
              <a:avLst/>
              <a:gdLst/>
              <a:ahLst/>
              <a:cxnLst/>
              <a:rect l="l" t="t" r="r" b="b"/>
              <a:pathLst>
                <a:path w="1152" h="1630" extrusionOk="0">
                  <a:moveTo>
                    <a:pt x="668" y="1"/>
                  </a:moveTo>
                  <a:cubicBezTo>
                    <a:pt x="630" y="1"/>
                    <a:pt x="593" y="6"/>
                    <a:pt x="558" y="18"/>
                  </a:cubicBezTo>
                  <a:cubicBezTo>
                    <a:pt x="449" y="42"/>
                    <a:pt x="364" y="115"/>
                    <a:pt x="316" y="212"/>
                  </a:cubicBezTo>
                  <a:cubicBezTo>
                    <a:pt x="303" y="236"/>
                    <a:pt x="316" y="272"/>
                    <a:pt x="340" y="297"/>
                  </a:cubicBezTo>
                  <a:cubicBezTo>
                    <a:pt x="349" y="300"/>
                    <a:pt x="358" y="301"/>
                    <a:pt x="367" y="301"/>
                  </a:cubicBezTo>
                  <a:cubicBezTo>
                    <a:pt x="393" y="301"/>
                    <a:pt x="416" y="287"/>
                    <a:pt x="425" y="260"/>
                  </a:cubicBezTo>
                  <a:cubicBezTo>
                    <a:pt x="461" y="200"/>
                    <a:pt x="509" y="163"/>
                    <a:pt x="582" y="139"/>
                  </a:cubicBezTo>
                  <a:cubicBezTo>
                    <a:pt x="610" y="131"/>
                    <a:pt x="639" y="127"/>
                    <a:pt x="667" y="127"/>
                  </a:cubicBezTo>
                  <a:cubicBezTo>
                    <a:pt x="722" y="127"/>
                    <a:pt x="776" y="143"/>
                    <a:pt x="825" y="175"/>
                  </a:cubicBezTo>
                  <a:cubicBezTo>
                    <a:pt x="958" y="272"/>
                    <a:pt x="1019" y="454"/>
                    <a:pt x="970" y="612"/>
                  </a:cubicBezTo>
                  <a:cubicBezTo>
                    <a:pt x="922" y="781"/>
                    <a:pt x="800" y="927"/>
                    <a:pt x="655" y="1012"/>
                  </a:cubicBezTo>
                  <a:cubicBezTo>
                    <a:pt x="594" y="1036"/>
                    <a:pt x="534" y="1060"/>
                    <a:pt x="485" y="1097"/>
                  </a:cubicBezTo>
                  <a:cubicBezTo>
                    <a:pt x="413" y="1121"/>
                    <a:pt x="340" y="1157"/>
                    <a:pt x="279" y="1193"/>
                  </a:cubicBezTo>
                  <a:cubicBezTo>
                    <a:pt x="134" y="1266"/>
                    <a:pt x="37" y="1400"/>
                    <a:pt x="0" y="1557"/>
                  </a:cubicBezTo>
                  <a:cubicBezTo>
                    <a:pt x="0" y="1593"/>
                    <a:pt x="25" y="1630"/>
                    <a:pt x="61" y="1630"/>
                  </a:cubicBezTo>
                  <a:lnTo>
                    <a:pt x="73" y="1630"/>
                  </a:lnTo>
                  <a:cubicBezTo>
                    <a:pt x="97" y="1630"/>
                    <a:pt x="122" y="1606"/>
                    <a:pt x="134" y="1581"/>
                  </a:cubicBezTo>
                  <a:cubicBezTo>
                    <a:pt x="158" y="1460"/>
                    <a:pt x="231" y="1363"/>
                    <a:pt x="340" y="1303"/>
                  </a:cubicBezTo>
                  <a:cubicBezTo>
                    <a:pt x="400" y="1266"/>
                    <a:pt x="473" y="1230"/>
                    <a:pt x="534" y="1206"/>
                  </a:cubicBezTo>
                  <a:cubicBezTo>
                    <a:pt x="594" y="1181"/>
                    <a:pt x="655" y="1145"/>
                    <a:pt x="716" y="1121"/>
                  </a:cubicBezTo>
                  <a:cubicBezTo>
                    <a:pt x="897" y="1012"/>
                    <a:pt x="1031" y="842"/>
                    <a:pt x="1091" y="648"/>
                  </a:cubicBezTo>
                  <a:cubicBezTo>
                    <a:pt x="1152" y="430"/>
                    <a:pt x="1079" y="200"/>
                    <a:pt x="897" y="66"/>
                  </a:cubicBezTo>
                  <a:cubicBezTo>
                    <a:pt x="831" y="25"/>
                    <a:pt x="749" y="1"/>
                    <a:pt x="66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03" name="Google Shape;1903;p55"/>
            <p:cNvSpPr/>
            <p:nvPr/>
          </p:nvSpPr>
          <p:spPr>
            <a:xfrm>
              <a:off x="6236994" y="2823289"/>
              <a:ext cx="53205" cy="52303"/>
            </a:xfrm>
            <a:custGeom>
              <a:avLst/>
              <a:gdLst/>
              <a:ahLst/>
              <a:cxnLst/>
              <a:rect l="l" t="t" r="r" b="b"/>
              <a:pathLst>
                <a:path w="413" h="406" extrusionOk="0">
                  <a:moveTo>
                    <a:pt x="207" y="127"/>
                  </a:moveTo>
                  <a:cubicBezTo>
                    <a:pt x="219" y="127"/>
                    <a:pt x="219" y="139"/>
                    <a:pt x="231" y="139"/>
                  </a:cubicBezTo>
                  <a:lnTo>
                    <a:pt x="268" y="139"/>
                  </a:lnTo>
                  <a:cubicBezTo>
                    <a:pt x="280" y="163"/>
                    <a:pt x="292" y="188"/>
                    <a:pt x="292" y="212"/>
                  </a:cubicBezTo>
                  <a:cubicBezTo>
                    <a:pt x="292" y="236"/>
                    <a:pt x="280" y="248"/>
                    <a:pt x="255" y="272"/>
                  </a:cubicBezTo>
                  <a:lnTo>
                    <a:pt x="195" y="272"/>
                  </a:lnTo>
                  <a:cubicBezTo>
                    <a:pt x="134" y="248"/>
                    <a:pt x="122" y="188"/>
                    <a:pt x="158" y="151"/>
                  </a:cubicBezTo>
                  <a:cubicBezTo>
                    <a:pt x="171" y="139"/>
                    <a:pt x="183" y="127"/>
                    <a:pt x="207" y="127"/>
                  </a:cubicBezTo>
                  <a:close/>
                  <a:moveTo>
                    <a:pt x="201" y="0"/>
                  </a:moveTo>
                  <a:cubicBezTo>
                    <a:pt x="154" y="0"/>
                    <a:pt x="106" y="22"/>
                    <a:pt x="74" y="54"/>
                  </a:cubicBezTo>
                  <a:cubicBezTo>
                    <a:pt x="13" y="115"/>
                    <a:pt x="1" y="188"/>
                    <a:pt x="25" y="260"/>
                  </a:cubicBezTo>
                  <a:cubicBezTo>
                    <a:pt x="37" y="321"/>
                    <a:pt x="86" y="369"/>
                    <a:pt x="146" y="394"/>
                  </a:cubicBezTo>
                  <a:cubicBezTo>
                    <a:pt x="171" y="394"/>
                    <a:pt x="195" y="394"/>
                    <a:pt x="219" y="406"/>
                  </a:cubicBezTo>
                  <a:cubicBezTo>
                    <a:pt x="255" y="394"/>
                    <a:pt x="292" y="394"/>
                    <a:pt x="328" y="369"/>
                  </a:cubicBezTo>
                  <a:cubicBezTo>
                    <a:pt x="377" y="333"/>
                    <a:pt x="413" y="272"/>
                    <a:pt x="413" y="212"/>
                  </a:cubicBezTo>
                  <a:cubicBezTo>
                    <a:pt x="413" y="139"/>
                    <a:pt x="389" y="78"/>
                    <a:pt x="340" y="42"/>
                  </a:cubicBezTo>
                  <a:cubicBezTo>
                    <a:pt x="332" y="33"/>
                    <a:pt x="323" y="25"/>
                    <a:pt x="310" y="25"/>
                  </a:cubicBezTo>
                  <a:cubicBezTo>
                    <a:pt x="305" y="25"/>
                    <a:pt x="299" y="26"/>
                    <a:pt x="292" y="30"/>
                  </a:cubicBezTo>
                  <a:cubicBezTo>
                    <a:pt x="292" y="18"/>
                    <a:pt x="280" y="18"/>
                    <a:pt x="268" y="18"/>
                  </a:cubicBezTo>
                  <a:cubicBezTo>
                    <a:pt x="247" y="6"/>
                    <a:pt x="224" y="0"/>
                    <a:pt x="20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904" name="Google Shape;1904;p55"/>
          <p:cNvGrpSpPr/>
          <p:nvPr/>
        </p:nvGrpSpPr>
        <p:grpSpPr>
          <a:xfrm>
            <a:off x="4503272" y="1598102"/>
            <a:ext cx="344092" cy="223769"/>
            <a:chOff x="4503272" y="1674302"/>
            <a:chExt cx="344092" cy="223769"/>
          </a:xfrm>
        </p:grpSpPr>
        <p:sp>
          <p:nvSpPr>
            <p:cNvPr id="1905" name="Google Shape;1905;p55"/>
            <p:cNvSpPr/>
            <p:nvPr/>
          </p:nvSpPr>
          <p:spPr>
            <a:xfrm>
              <a:off x="4631839" y="1760357"/>
              <a:ext cx="79743" cy="97134"/>
            </a:xfrm>
            <a:custGeom>
              <a:avLst/>
              <a:gdLst/>
              <a:ahLst/>
              <a:cxnLst/>
              <a:rect l="l" t="t" r="r" b="b"/>
              <a:pathLst>
                <a:path w="619" h="754" extrusionOk="0">
                  <a:moveTo>
                    <a:pt x="68" y="1"/>
                  </a:moveTo>
                  <a:cubicBezTo>
                    <a:pt x="57" y="1"/>
                    <a:pt x="46" y="5"/>
                    <a:pt x="36" y="14"/>
                  </a:cubicBezTo>
                  <a:cubicBezTo>
                    <a:pt x="0" y="38"/>
                    <a:pt x="0" y="75"/>
                    <a:pt x="24" y="111"/>
                  </a:cubicBezTo>
                  <a:lnTo>
                    <a:pt x="497" y="729"/>
                  </a:lnTo>
                  <a:cubicBezTo>
                    <a:pt x="509" y="741"/>
                    <a:pt x="521" y="754"/>
                    <a:pt x="545" y="754"/>
                  </a:cubicBezTo>
                  <a:cubicBezTo>
                    <a:pt x="558" y="754"/>
                    <a:pt x="570" y="741"/>
                    <a:pt x="582" y="741"/>
                  </a:cubicBezTo>
                  <a:cubicBezTo>
                    <a:pt x="606" y="717"/>
                    <a:pt x="618" y="681"/>
                    <a:pt x="594" y="644"/>
                  </a:cubicBezTo>
                  <a:lnTo>
                    <a:pt x="121" y="26"/>
                  </a:lnTo>
                  <a:cubicBezTo>
                    <a:pt x="106" y="11"/>
                    <a:pt x="87" y="1"/>
                    <a:pt x="6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906" name="Google Shape;1906;p55"/>
            <p:cNvGrpSpPr/>
            <p:nvPr/>
          </p:nvGrpSpPr>
          <p:grpSpPr>
            <a:xfrm>
              <a:off x="4503272" y="1674302"/>
              <a:ext cx="344092" cy="223769"/>
              <a:chOff x="4503272" y="1674302"/>
              <a:chExt cx="344092" cy="223769"/>
            </a:xfrm>
          </p:grpSpPr>
          <p:sp>
            <p:nvSpPr>
              <p:cNvPr id="1907" name="Google Shape;1907;p55"/>
              <p:cNvSpPr/>
              <p:nvPr/>
            </p:nvSpPr>
            <p:spPr>
              <a:xfrm>
                <a:off x="4503272" y="1674302"/>
                <a:ext cx="344092" cy="223769"/>
              </a:xfrm>
              <a:custGeom>
                <a:avLst/>
                <a:gdLst/>
                <a:ahLst/>
                <a:cxnLst/>
                <a:rect l="l" t="t" r="r" b="b"/>
                <a:pathLst>
                  <a:path w="2671" h="1737" extrusionOk="0">
                    <a:moveTo>
                      <a:pt x="2604" y="0"/>
                    </a:moveTo>
                    <a:cubicBezTo>
                      <a:pt x="2598" y="0"/>
                      <a:pt x="2592" y="1"/>
                      <a:pt x="2586" y="3"/>
                    </a:cubicBezTo>
                    <a:cubicBezTo>
                      <a:pt x="2171" y="85"/>
                      <a:pt x="1752" y="126"/>
                      <a:pt x="1331" y="126"/>
                    </a:cubicBezTo>
                    <a:cubicBezTo>
                      <a:pt x="1063" y="126"/>
                      <a:pt x="794" y="109"/>
                      <a:pt x="525" y="76"/>
                    </a:cubicBezTo>
                    <a:cubicBezTo>
                      <a:pt x="513" y="76"/>
                      <a:pt x="501" y="76"/>
                      <a:pt x="489" y="88"/>
                    </a:cubicBezTo>
                    <a:cubicBezTo>
                      <a:pt x="465" y="100"/>
                      <a:pt x="465" y="112"/>
                      <a:pt x="465" y="125"/>
                    </a:cubicBezTo>
                    <a:lnTo>
                      <a:pt x="319" y="1422"/>
                    </a:lnTo>
                    <a:lnTo>
                      <a:pt x="125" y="961"/>
                    </a:lnTo>
                    <a:cubicBezTo>
                      <a:pt x="113" y="940"/>
                      <a:pt x="93" y="931"/>
                      <a:pt x="74" y="931"/>
                    </a:cubicBezTo>
                    <a:cubicBezTo>
                      <a:pt x="37" y="931"/>
                      <a:pt x="0" y="966"/>
                      <a:pt x="16" y="1022"/>
                    </a:cubicBezTo>
                    <a:lnTo>
                      <a:pt x="307" y="1700"/>
                    </a:lnTo>
                    <a:cubicBezTo>
                      <a:pt x="307" y="1725"/>
                      <a:pt x="331" y="1737"/>
                      <a:pt x="356" y="1737"/>
                    </a:cubicBezTo>
                    <a:lnTo>
                      <a:pt x="380" y="1725"/>
                    </a:lnTo>
                    <a:cubicBezTo>
                      <a:pt x="404" y="1725"/>
                      <a:pt x="428" y="1700"/>
                      <a:pt x="428" y="1676"/>
                    </a:cubicBezTo>
                    <a:lnTo>
                      <a:pt x="574" y="209"/>
                    </a:lnTo>
                    <a:cubicBezTo>
                      <a:pt x="823" y="236"/>
                      <a:pt x="1073" y="250"/>
                      <a:pt x="1323" y="250"/>
                    </a:cubicBezTo>
                    <a:cubicBezTo>
                      <a:pt x="1756" y="250"/>
                      <a:pt x="2188" y="209"/>
                      <a:pt x="2610" y="125"/>
                    </a:cubicBezTo>
                    <a:cubicBezTo>
                      <a:pt x="2647" y="112"/>
                      <a:pt x="2671" y="88"/>
                      <a:pt x="2659" y="52"/>
                    </a:cubicBezTo>
                    <a:cubicBezTo>
                      <a:pt x="2649" y="22"/>
                      <a:pt x="2630" y="0"/>
                      <a:pt x="2604"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08" name="Google Shape;1908;p55"/>
              <p:cNvSpPr/>
              <p:nvPr/>
            </p:nvSpPr>
            <p:spPr>
              <a:xfrm>
                <a:off x="4631839" y="1769117"/>
                <a:ext cx="76522" cy="83736"/>
              </a:xfrm>
              <a:custGeom>
                <a:avLst/>
                <a:gdLst/>
                <a:ahLst/>
                <a:cxnLst/>
                <a:rect l="l" t="t" r="r" b="b"/>
                <a:pathLst>
                  <a:path w="594" h="650" extrusionOk="0">
                    <a:moveTo>
                      <a:pt x="527" y="1"/>
                    </a:moveTo>
                    <a:cubicBezTo>
                      <a:pt x="512" y="1"/>
                      <a:pt x="497" y="7"/>
                      <a:pt x="485" y="19"/>
                    </a:cubicBezTo>
                    <a:lnTo>
                      <a:pt x="24" y="540"/>
                    </a:lnTo>
                    <a:cubicBezTo>
                      <a:pt x="0" y="564"/>
                      <a:pt x="0" y="601"/>
                      <a:pt x="24" y="637"/>
                    </a:cubicBezTo>
                    <a:cubicBezTo>
                      <a:pt x="36" y="637"/>
                      <a:pt x="49" y="649"/>
                      <a:pt x="73" y="649"/>
                    </a:cubicBezTo>
                    <a:cubicBezTo>
                      <a:pt x="85" y="649"/>
                      <a:pt x="109" y="637"/>
                      <a:pt x="121" y="625"/>
                    </a:cubicBezTo>
                    <a:lnTo>
                      <a:pt x="570" y="116"/>
                    </a:lnTo>
                    <a:cubicBezTo>
                      <a:pt x="594" y="79"/>
                      <a:pt x="594" y="43"/>
                      <a:pt x="570" y="19"/>
                    </a:cubicBezTo>
                    <a:cubicBezTo>
                      <a:pt x="558" y="7"/>
                      <a:pt x="542" y="1"/>
                      <a:pt x="527"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sp>
        <p:nvSpPr>
          <p:cNvPr id="1909" name="Google Shape;1909;p55"/>
          <p:cNvSpPr/>
          <p:nvPr/>
        </p:nvSpPr>
        <p:spPr>
          <a:xfrm>
            <a:off x="5473450" y="3068507"/>
            <a:ext cx="51659" cy="105637"/>
          </a:xfrm>
          <a:custGeom>
            <a:avLst/>
            <a:gdLst/>
            <a:ahLst/>
            <a:cxnLst/>
            <a:rect l="l" t="t" r="r" b="b"/>
            <a:pathLst>
              <a:path w="401" h="820" extrusionOk="0">
                <a:moveTo>
                  <a:pt x="73" y="0"/>
                </a:moveTo>
                <a:cubicBezTo>
                  <a:pt x="37" y="0"/>
                  <a:pt x="0" y="26"/>
                  <a:pt x="0" y="68"/>
                </a:cubicBezTo>
                <a:cubicBezTo>
                  <a:pt x="49" y="323"/>
                  <a:pt x="134" y="565"/>
                  <a:pt x="267" y="783"/>
                </a:cubicBezTo>
                <a:cubicBezTo>
                  <a:pt x="279" y="808"/>
                  <a:pt x="303" y="820"/>
                  <a:pt x="328" y="820"/>
                </a:cubicBezTo>
                <a:cubicBezTo>
                  <a:pt x="340" y="820"/>
                  <a:pt x="352" y="808"/>
                  <a:pt x="364" y="808"/>
                </a:cubicBezTo>
                <a:cubicBezTo>
                  <a:pt x="388" y="783"/>
                  <a:pt x="400" y="747"/>
                  <a:pt x="376" y="723"/>
                </a:cubicBezTo>
                <a:cubicBezTo>
                  <a:pt x="255" y="517"/>
                  <a:pt x="170" y="286"/>
                  <a:pt x="134" y="44"/>
                </a:cubicBezTo>
                <a:cubicBezTo>
                  <a:pt x="124" y="14"/>
                  <a:pt x="99" y="0"/>
                  <a:pt x="73"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0" name="Google Shape;1910;p55"/>
          <p:cNvSpPr/>
          <p:nvPr/>
        </p:nvSpPr>
        <p:spPr>
          <a:xfrm>
            <a:off x="5450004" y="3083321"/>
            <a:ext cx="84509" cy="65830"/>
          </a:xfrm>
          <a:custGeom>
            <a:avLst/>
            <a:gdLst/>
            <a:ahLst/>
            <a:cxnLst/>
            <a:rect l="l" t="t" r="r" b="b"/>
            <a:pathLst>
              <a:path w="656" h="511" extrusionOk="0">
                <a:moveTo>
                  <a:pt x="581" y="1"/>
                </a:moveTo>
                <a:cubicBezTo>
                  <a:pt x="568" y="1"/>
                  <a:pt x="555" y="5"/>
                  <a:pt x="546" y="14"/>
                </a:cubicBezTo>
                <a:lnTo>
                  <a:pt x="37" y="402"/>
                </a:lnTo>
                <a:cubicBezTo>
                  <a:pt x="13" y="414"/>
                  <a:pt x="1" y="462"/>
                  <a:pt x="25" y="487"/>
                </a:cubicBezTo>
                <a:cubicBezTo>
                  <a:pt x="37" y="499"/>
                  <a:pt x="61" y="511"/>
                  <a:pt x="73" y="511"/>
                </a:cubicBezTo>
                <a:cubicBezTo>
                  <a:pt x="98" y="511"/>
                  <a:pt x="110" y="511"/>
                  <a:pt x="122" y="499"/>
                </a:cubicBezTo>
                <a:lnTo>
                  <a:pt x="619" y="111"/>
                </a:lnTo>
                <a:cubicBezTo>
                  <a:pt x="655" y="87"/>
                  <a:pt x="655" y="50"/>
                  <a:pt x="631" y="26"/>
                </a:cubicBezTo>
                <a:cubicBezTo>
                  <a:pt x="623" y="11"/>
                  <a:pt x="602" y="1"/>
                  <a:pt x="58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1" name="Google Shape;1911;p55"/>
          <p:cNvSpPr/>
          <p:nvPr/>
        </p:nvSpPr>
        <p:spPr>
          <a:xfrm>
            <a:off x="5557831" y="3031920"/>
            <a:ext cx="53205" cy="72013"/>
          </a:xfrm>
          <a:custGeom>
            <a:avLst/>
            <a:gdLst/>
            <a:ahLst/>
            <a:cxnLst/>
            <a:rect l="l" t="t" r="r" b="b"/>
            <a:pathLst>
              <a:path w="413" h="559" extrusionOk="0">
                <a:moveTo>
                  <a:pt x="230" y="1"/>
                </a:moveTo>
                <a:cubicBezTo>
                  <a:pt x="194" y="1"/>
                  <a:pt x="158" y="1"/>
                  <a:pt x="121" y="25"/>
                </a:cubicBezTo>
                <a:cubicBezTo>
                  <a:pt x="97" y="49"/>
                  <a:pt x="97" y="86"/>
                  <a:pt x="121" y="122"/>
                </a:cubicBezTo>
                <a:cubicBezTo>
                  <a:pt x="128" y="136"/>
                  <a:pt x="148" y="142"/>
                  <a:pt x="168" y="142"/>
                </a:cubicBezTo>
                <a:cubicBezTo>
                  <a:pt x="182" y="142"/>
                  <a:pt x="196" y="139"/>
                  <a:pt x="206" y="134"/>
                </a:cubicBezTo>
                <a:cubicBezTo>
                  <a:pt x="210" y="131"/>
                  <a:pt x="212" y="129"/>
                  <a:pt x="214" y="129"/>
                </a:cubicBezTo>
                <a:cubicBezTo>
                  <a:pt x="219" y="129"/>
                  <a:pt x="222" y="138"/>
                  <a:pt x="230" y="146"/>
                </a:cubicBezTo>
                <a:cubicBezTo>
                  <a:pt x="242" y="170"/>
                  <a:pt x="230" y="195"/>
                  <a:pt x="218" y="219"/>
                </a:cubicBezTo>
                <a:cubicBezTo>
                  <a:pt x="194" y="243"/>
                  <a:pt x="170" y="267"/>
                  <a:pt x="133" y="292"/>
                </a:cubicBezTo>
                <a:cubicBezTo>
                  <a:pt x="85" y="328"/>
                  <a:pt x="48" y="364"/>
                  <a:pt x="12" y="413"/>
                </a:cubicBezTo>
                <a:cubicBezTo>
                  <a:pt x="0" y="425"/>
                  <a:pt x="0" y="449"/>
                  <a:pt x="12" y="474"/>
                </a:cubicBezTo>
                <a:cubicBezTo>
                  <a:pt x="24" y="486"/>
                  <a:pt x="36" y="498"/>
                  <a:pt x="61" y="510"/>
                </a:cubicBezTo>
                <a:lnTo>
                  <a:pt x="327" y="558"/>
                </a:lnTo>
                <a:lnTo>
                  <a:pt x="339" y="558"/>
                </a:lnTo>
                <a:cubicBezTo>
                  <a:pt x="376" y="558"/>
                  <a:pt x="400" y="522"/>
                  <a:pt x="400" y="498"/>
                </a:cubicBezTo>
                <a:cubicBezTo>
                  <a:pt x="412" y="461"/>
                  <a:pt x="388" y="425"/>
                  <a:pt x="352" y="425"/>
                </a:cubicBezTo>
                <a:lnTo>
                  <a:pt x="194" y="401"/>
                </a:lnTo>
                <a:lnTo>
                  <a:pt x="206" y="401"/>
                </a:lnTo>
                <a:cubicBezTo>
                  <a:pt x="255" y="364"/>
                  <a:pt x="291" y="328"/>
                  <a:pt x="327" y="280"/>
                </a:cubicBezTo>
                <a:cubicBezTo>
                  <a:pt x="364" y="219"/>
                  <a:pt x="376" y="146"/>
                  <a:pt x="339" y="86"/>
                </a:cubicBezTo>
                <a:cubicBezTo>
                  <a:pt x="315" y="37"/>
                  <a:pt x="279" y="13"/>
                  <a:pt x="23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2" name="Google Shape;1912;p55"/>
          <p:cNvSpPr/>
          <p:nvPr/>
        </p:nvSpPr>
        <p:spPr>
          <a:xfrm>
            <a:off x="5392291" y="3159972"/>
            <a:ext cx="234333" cy="67247"/>
          </a:xfrm>
          <a:custGeom>
            <a:avLst/>
            <a:gdLst/>
            <a:ahLst/>
            <a:cxnLst/>
            <a:rect l="l" t="t" r="r" b="b"/>
            <a:pathLst>
              <a:path w="1819" h="522" extrusionOk="0">
                <a:moveTo>
                  <a:pt x="85" y="1"/>
                </a:moveTo>
                <a:cubicBezTo>
                  <a:pt x="49" y="1"/>
                  <a:pt x="12" y="13"/>
                  <a:pt x="0" y="49"/>
                </a:cubicBezTo>
                <a:cubicBezTo>
                  <a:pt x="0" y="86"/>
                  <a:pt x="12" y="122"/>
                  <a:pt x="49" y="134"/>
                </a:cubicBezTo>
                <a:lnTo>
                  <a:pt x="1721" y="522"/>
                </a:lnTo>
                <a:lnTo>
                  <a:pt x="1734" y="522"/>
                </a:lnTo>
                <a:cubicBezTo>
                  <a:pt x="1806" y="522"/>
                  <a:pt x="1818" y="413"/>
                  <a:pt x="1746" y="401"/>
                </a:cubicBezTo>
                <a:lnTo>
                  <a:pt x="85" y="1"/>
                </a:ln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3" name="Google Shape;1913;p55"/>
          <p:cNvSpPr/>
          <p:nvPr/>
        </p:nvSpPr>
        <p:spPr>
          <a:xfrm>
            <a:off x="5371937" y="3215367"/>
            <a:ext cx="35427" cy="79099"/>
          </a:xfrm>
          <a:custGeom>
            <a:avLst/>
            <a:gdLst/>
            <a:ahLst/>
            <a:cxnLst/>
            <a:rect l="l" t="t" r="r" b="b"/>
            <a:pathLst>
              <a:path w="275" h="614" extrusionOk="0">
                <a:moveTo>
                  <a:pt x="196" y="0"/>
                </a:moveTo>
                <a:cubicBezTo>
                  <a:pt x="170" y="0"/>
                  <a:pt x="144" y="14"/>
                  <a:pt x="134" y="43"/>
                </a:cubicBezTo>
                <a:lnTo>
                  <a:pt x="13" y="540"/>
                </a:lnTo>
                <a:cubicBezTo>
                  <a:pt x="1" y="565"/>
                  <a:pt x="25" y="601"/>
                  <a:pt x="49" y="613"/>
                </a:cubicBezTo>
                <a:lnTo>
                  <a:pt x="73" y="613"/>
                </a:lnTo>
                <a:cubicBezTo>
                  <a:pt x="98" y="613"/>
                  <a:pt x="122" y="589"/>
                  <a:pt x="134" y="565"/>
                </a:cubicBezTo>
                <a:lnTo>
                  <a:pt x="267" y="80"/>
                </a:lnTo>
                <a:cubicBezTo>
                  <a:pt x="274" y="29"/>
                  <a:pt x="235" y="0"/>
                  <a:pt x="196"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4" name="Google Shape;1914;p55"/>
          <p:cNvSpPr/>
          <p:nvPr/>
        </p:nvSpPr>
        <p:spPr>
          <a:xfrm>
            <a:off x="5418829" y="3225544"/>
            <a:ext cx="79743" cy="92239"/>
          </a:xfrm>
          <a:custGeom>
            <a:avLst/>
            <a:gdLst/>
            <a:ahLst/>
            <a:cxnLst/>
            <a:rect l="l" t="t" r="r" b="b"/>
            <a:pathLst>
              <a:path w="619" h="716" extrusionOk="0">
                <a:moveTo>
                  <a:pt x="364" y="121"/>
                </a:moveTo>
                <a:cubicBezTo>
                  <a:pt x="368" y="121"/>
                  <a:pt x="372" y="121"/>
                  <a:pt x="376" y="122"/>
                </a:cubicBezTo>
                <a:cubicBezTo>
                  <a:pt x="449" y="122"/>
                  <a:pt x="497" y="255"/>
                  <a:pt x="497" y="328"/>
                </a:cubicBezTo>
                <a:cubicBezTo>
                  <a:pt x="497" y="425"/>
                  <a:pt x="449" y="510"/>
                  <a:pt x="376" y="558"/>
                </a:cubicBezTo>
                <a:cubicBezTo>
                  <a:pt x="346" y="577"/>
                  <a:pt x="312" y="586"/>
                  <a:pt x="279" y="586"/>
                </a:cubicBezTo>
                <a:cubicBezTo>
                  <a:pt x="246" y="586"/>
                  <a:pt x="212" y="577"/>
                  <a:pt x="182" y="558"/>
                </a:cubicBezTo>
                <a:cubicBezTo>
                  <a:pt x="146" y="486"/>
                  <a:pt x="146" y="413"/>
                  <a:pt x="182" y="352"/>
                </a:cubicBezTo>
                <a:lnTo>
                  <a:pt x="182" y="340"/>
                </a:lnTo>
                <a:cubicBezTo>
                  <a:pt x="239" y="214"/>
                  <a:pt x="296" y="121"/>
                  <a:pt x="364" y="121"/>
                </a:cubicBezTo>
                <a:close/>
                <a:moveTo>
                  <a:pt x="374" y="0"/>
                </a:moveTo>
                <a:cubicBezTo>
                  <a:pt x="223" y="0"/>
                  <a:pt x="108" y="186"/>
                  <a:pt x="61" y="304"/>
                </a:cubicBezTo>
                <a:cubicBezTo>
                  <a:pt x="0" y="401"/>
                  <a:pt x="12" y="534"/>
                  <a:pt x="85" y="643"/>
                </a:cubicBezTo>
                <a:cubicBezTo>
                  <a:pt x="134" y="692"/>
                  <a:pt x="194" y="716"/>
                  <a:pt x="267" y="716"/>
                </a:cubicBezTo>
                <a:cubicBezTo>
                  <a:pt x="327" y="716"/>
                  <a:pt x="388" y="692"/>
                  <a:pt x="437" y="668"/>
                </a:cubicBezTo>
                <a:cubicBezTo>
                  <a:pt x="546" y="595"/>
                  <a:pt x="618" y="461"/>
                  <a:pt x="618" y="328"/>
                </a:cubicBezTo>
                <a:cubicBezTo>
                  <a:pt x="618" y="207"/>
                  <a:pt x="546" y="13"/>
                  <a:pt x="388" y="1"/>
                </a:cubicBezTo>
                <a:cubicBezTo>
                  <a:pt x="383" y="0"/>
                  <a:pt x="379" y="0"/>
                  <a:pt x="374"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5" name="Google Shape;1915;p55"/>
          <p:cNvSpPr/>
          <p:nvPr/>
        </p:nvSpPr>
        <p:spPr>
          <a:xfrm>
            <a:off x="5496897" y="3242033"/>
            <a:ext cx="89147" cy="93012"/>
          </a:xfrm>
          <a:custGeom>
            <a:avLst/>
            <a:gdLst/>
            <a:ahLst/>
            <a:cxnLst/>
            <a:rect l="l" t="t" r="r" b="b"/>
            <a:pathLst>
              <a:path w="692" h="722" extrusionOk="0">
                <a:moveTo>
                  <a:pt x="366" y="133"/>
                </a:moveTo>
                <a:cubicBezTo>
                  <a:pt x="425" y="133"/>
                  <a:pt x="479" y="177"/>
                  <a:pt x="509" y="236"/>
                </a:cubicBezTo>
                <a:cubicBezTo>
                  <a:pt x="558" y="333"/>
                  <a:pt x="546" y="443"/>
                  <a:pt x="473" y="540"/>
                </a:cubicBezTo>
                <a:cubicBezTo>
                  <a:pt x="441" y="572"/>
                  <a:pt x="392" y="593"/>
                  <a:pt x="342" y="593"/>
                </a:cubicBezTo>
                <a:cubicBezTo>
                  <a:pt x="317" y="593"/>
                  <a:pt x="291" y="588"/>
                  <a:pt x="267" y="576"/>
                </a:cubicBezTo>
                <a:lnTo>
                  <a:pt x="267" y="588"/>
                </a:lnTo>
                <a:cubicBezTo>
                  <a:pt x="182" y="552"/>
                  <a:pt x="134" y="455"/>
                  <a:pt x="158" y="358"/>
                </a:cubicBezTo>
                <a:cubicBezTo>
                  <a:pt x="158" y="261"/>
                  <a:pt x="231" y="164"/>
                  <a:pt x="328" y="139"/>
                </a:cubicBezTo>
                <a:cubicBezTo>
                  <a:pt x="340" y="135"/>
                  <a:pt x="353" y="133"/>
                  <a:pt x="366" y="133"/>
                </a:cubicBezTo>
                <a:close/>
                <a:moveTo>
                  <a:pt x="357" y="1"/>
                </a:moveTo>
                <a:cubicBezTo>
                  <a:pt x="339" y="1"/>
                  <a:pt x="321" y="3"/>
                  <a:pt x="303" y="6"/>
                </a:cubicBezTo>
                <a:cubicBezTo>
                  <a:pt x="146" y="43"/>
                  <a:pt x="37" y="176"/>
                  <a:pt x="25" y="333"/>
                </a:cubicBezTo>
                <a:cubicBezTo>
                  <a:pt x="0" y="491"/>
                  <a:pt x="85" y="636"/>
                  <a:pt x="218" y="697"/>
                </a:cubicBezTo>
                <a:cubicBezTo>
                  <a:pt x="255" y="709"/>
                  <a:pt x="291" y="721"/>
                  <a:pt x="340" y="721"/>
                </a:cubicBezTo>
                <a:cubicBezTo>
                  <a:pt x="425" y="721"/>
                  <a:pt x="509" y="673"/>
                  <a:pt x="570" y="612"/>
                </a:cubicBezTo>
                <a:cubicBezTo>
                  <a:pt x="679" y="491"/>
                  <a:pt x="691" y="309"/>
                  <a:pt x="618" y="164"/>
                </a:cubicBezTo>
                <a:cubicBezTo>
                  <a:pt x="567" y="60"/>
                  <a:pt x="462" y="1"/>
                  <a:pt x="357"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6" name="Google Shape;1916;p55"/>
          <p:cNvSpPr/>
          <p:nvPr/>
        </p:nvSpPr>
        <p:spPr>
          <a:xfrm>
            <a:off x="5111161" y="1391070"/>
            <a:ext cx="348343" cy="295911"/>
          </a:xfrm>
          <a:custGeom>
            <a:avLst/>
            <a:gdLst/>
            <a:ahLst/>
            <a:cxnLst/>
            <a:rect l="l" t="t" r="r" b="b"/>
            <a:pathLst>
              <a:path w="2704" h="2297" extrusionOk="0">
                <a:moveTo>
                  <a:pt x="1395" y="97"/>
                </a:moveTo>
                <a:cubicBezTo>
                  <a:pt x="1439" y="97"/>
                  <a:pt x="1483" y="99"/>
                  <a:pt x="1528" y="105"/>
                </a:cubicBezTo>
                <a:cubicBezTo>
                  <a:pt x="1310" y="214"/>
                  <a:pt x="1080" y="529"/>
                  <a:pt x="934" y="929"/>
                </a:cubicBezTo>
                <a:lnTo>
                  <a:pt x="437" y="760"/>
                </a:lnTo>
                <a:cubicBezTo>
                  <a:pt x="591" y="354"/>
                  <a:pt x="973" y="97"/>
                  <a:pt x="1395" y="97"/>
                </a:cubicBezTo>
                <a:close/>
                <a:moveTo>
                  <a:pt x="1700" y="144"/>
                </a:moveTo>
                <a:cubicBezTo>
                  <a:pt x="1720" y="144"/>
                  <a:pt x="1740" y="147"/>
                  <a:pt x="1758" y="154"/>
                </a:cubicBezTo>
                <a:cubicBezTo>
                  <a:pt x="1977" y="226"/>
                  <a:pt x="2001" y="723"/>
                  <a:pt x="1831" y="1245"/>
                </a:cubicBezTo>
                <a:lnTo>
                  <a:pt x="1019" y="966"/>
                </a:lnTo>
                <a:cubicBezTo>
                  <a:pt x="1196" y="489"/>
                  <a:pt x="1485" y="144"/>
                  <a:pt x="1700" y="144"/>
                </a:cubicBezTo>
                <a:close/>
                <a:moveTo>
                  <a:pt x="1977" y="263"/>
                </a:moveTo>
                <a:lnTo>
                  <a:pt x="1977" y="263"/>
                </a:lnTo>
                <a:cubicBezTo>
                  <a:pt x="2377" y="517"/>
                  <a:pt x="2558" y="1002"/>
                  <a:pt x="2425" y="1451"/>
                </a:cubicBezTo>
                <a:lnTo>
                  <a:pt x="1928" y="1281"/>
                </a:lnTo>
                <a:cubicBezTo>
                  <a:pt x="2061" y="869"/>
                  <a:pt x="2074" y="481"/>
                  <a:pt x="1977" y="263"/>
                </a:cubicBezTo>
                <a:close/>
                <a:moveTo>
                  <a:pt x="412" y="848"/>
                </a:moveTo>
                <a:lnTo>
                  <a:pt x="898" y="1026"/>
                </a:lnTo>
                <a:cubicBezTo>
                  <a:pt x="765" y="1438"/>
                  <a:pt x="752" y="1814"/>
                  <a:pt x="849" y="2045"/>
                </a:cubicBezTo>
                <a:cubicBezTo>
                  <a:pt x="451" y="1779"/>
                  <a:pt x="269" y="1296"/>
                  <a:pt x="412" y="848"/>
                </a:cubicBezTo>
                <a:close/>
                <a:moveTo>
                  <a:pt x="983" y="1051"/>
                </a:moveTo>
                <a:lnTo>
                  <a:pt x="1795" y="1341"/>
                </a:lnTo>
                <a:cubicBezTo>
                  <a:pt x="1629" y="1807"/>
                  <a:pt x="1341" y="2151"/>
                  <a:pt x="1126" y="2151"/>
                </a:cubicBezTo>
                <a:cubicBezTo>
                  <a:pt x="1106" y="2151"/>
                  <a:pt x="1086" y="2148"/>
                  <a:pt x="1068" y="2141"/>
                </a:cubicBezTo>
                <a:lnTo>
                  <a:pt x="1055" y="2141"/>
                </a:lnTo>
                <a:cubicBezTo>
                  <a:pt x="849" y="2069"/>
                  <a:pt x="813" y="1572"/>
                  <a:pt x="983" y="1051"/>
                </a:cubicBezTo>
                <a:close/>
                <a:moveTo>
                  <a:pt x="1892" y="1366"/>
                </a:moveTo>
                <a:lnTo>
                  <a:pt x="2389" y="1548"/>
                </a:lnTo>
                <a:cubicBezTo>
                  <a:pt x="2218" y="1946"/>
                  <a:pt x="1823" y="2205"/>
                  <a:pt x="1384" y="2205"/>
                </a:cubicBezTo>
                <a:cubicBezTo>
                  <a:pt x="1355" y="2205"/>
                  <a:pt x="1327" y="2204"/>
                  <a:pt x="1298" y="2202"/>
                </a:cubicBezTo>
                <a:cubicBezTo>
                  <a:pt x="1504" y="2081"/>
                  <a:pt x="1734" y="1778"/>
                  <a:pt x="1892" y="1366"/>
                </a:cubicBezTo>
                <a:close/>
                <a:moveTo>
                  <a:pt x="1404" y="1"/>
                </a:moveTo>
                <a:cubicBezTo>
                  <a:pt x="607" y="1"/>
                  <a:pt x="0" y="850"/>
                  <a:pt x="377" y="1645"/>
                </a:cubicBezTo>
                <a:cubicBezTo>
                  <a:pt x="590" y="2083"/>
                  <a:pt x="1004" y="2296"/>
                  <a:pt x="1415" y="2296"/>
                </a:cubicBezTo>
                <a:cubicBezTo>
                  <a:pt x="1869" y="2296"/>
                  <a:pt x="2320" y="2037"/>
                  <a:pt x="2498" y="1535"/>
                </a:cubicBezTo>
                <a:cubicBezTo>
                  <a:pt x="2704" y="929"/>
                  <a:pt x="2389" y="275"/>
                  <a:pt x="1795" y="69"/>
                </a:cubicBezTo>
                <a:cubicBezTo>
                  <a:pt x="1662" y="22"/>
                  <a:pt x="1530" y="1"/>
                  <a:pt x="1404"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6" name="קבוצה 5">
            <a:extLst>
              <a:ext uri="{FF2B5EF4-FFF2-40B4-BE49-F238E27FC236}">
                <a16:creationId xmlns:a16="http://schemas.microsoft.com/office/drawing/2014/main" id="{29D69F7A-90D6-922E-CC6C-8F66F2C8163F}"/>
              </a:ext>
            </a:extLst>
          </p:cNvPr>
          <p:cNvGrpSpPr/>
          <p:nvPr/>
        </p:nvGrpSpPr>
        <p:grpSpPr>
          <a:xfrm>
            <a:off x="5573268" y="1221855"/>
            <a:ext cx="2533524" cy="1334946"/>
            <a:chOff x="5573268" y="1221855"/>
            <a:chExt cx="2533524" cy="1334946"/>
          </a:xfrm>
        </p:grpSpPr>
        <p:sp>
          <p:nvSpPr>
            <p:cNvPr id="1830" name="Google Shape;1830;p55"/>
            <p:cNvSpPr/>
            <p:nvPr/>
          </p:nvSpPr>
          <p:spPr>
            <a:xfrm rot="5400000">
              <a:off x="6172557" y="622566"/>
              <a:ext cx="1334946" cy="2533524"/>
            </a:xfrm>
            <a:custGeom>
              <a:avLst/>
              <a:gdLst/>
              <a:ahLst/>
              <a:cxnLst/>
              <a:rect l="l" t="t" r="r" b="b"/>
              <a:pathLst>
                <a:path w="7904" h="9668" extrusionOk="0">
                  <a:moveTo>
                    <a:pt x="4304" y="1"/>
                  </a:moveTo>
                  <a:cubicBezTo>
                    <a:pt x="3353" y="1"/>
                    <a:pt x="2437" y="505"/>
                    <a:pt x="1819" y="1235"/>
                  </a:cubicBezTo>
                  <a:cubicBezTo>
                    <a:pt x="971" y="2229"/>
                    <a:pt x="474" y="3623"/>
                    <a:pt x="207" y="4871"/>
                  </a:cubicBezTo>
                  <a:cubicBezTo>
                    <a:pt x="49" y="5514"/>
                    <a:pt x="1" y="6193"/>
                    <a:pt x="49" y="6847"/>
                  </a:cubicBezTo>
                  <a:cubicBezTo>
                    <a:pt x="98" y="7526"/>
                    <a:pt x="364" y="8180"/>
                    <a:pt x="813" y="8690"/>
                  </a:cubicBezTo>
                  <a:cubicBezTo>
                    <a:pt x="1395" y="9352"/>
                    <a:pt x="2293" y="9668"/>
                    <a:pt x="3195" y="9668"/>
                  </a:cubicBezTo>
                  <a:cubicBezTo>
                    <a:pt x="3663" y="9668"/>
                    <a:pt x="4132" y="9583"/>
                    <a:pt x="4558" y="9417"/>
                  </a:cubicBezTo>
                  <a:cubicBezTo>
                    <a:pt x="5807" y="8932"/>
                    <a:pt x="6704" y="7853"/>
                    <a:pt x="7249" y="6677"/>
                  </a:cubicBezTo>
                  <a:cubicBezTo>
                    <a:pt x="7722" y="5708"/>
                    <a:pt x="7904" y="4629"/>
                    <a:pt x="7795" y="3562"/>
                  </a:cubicBezTo>
                  <a:cubicBezTo>
                    <a:pt x="7625" y="2253"/>
                    <a:pt x="6728" y="896"/>
                    <a:pt x="5480" y="277"/>
                  </a:cubicBezTo>
                  <a:cubicBezTo>
                    <a:pt x="5094" y="86"/>
                    <a:pt x="4696" y="1"/>
                    <a:pt x="4304" y="1"/>
                  </a:cubicBezTo>
                  <a:close/>
                </a:path>
              </a:pathLst>
            </a:custGeom>
            <a:solidFill>
              <a:srgbClr val="9A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 name="תיבת טקסט 1">
              <a:extLst>
                <a:ext uri="{FF2B5EF4-FFF2-40B4-BE49-F238E27FC236}">
                  <a16:creationId xmlns:a16="http://schemas.microsoft.com/office/drawing/2014/main" id="{519036DC-66F0-6A72-0609-A87956EF3113}"/>
                </a:ext>
              </a:extLst>
            </p:cNvPr>
            <p:cNvSpPr txBox="1"/>
            <p:nvPr/>
          </p:nvSpPr>
          <p:spPr>
            <a:xfrm>
              <a:off x="6049822" y="1475882"/>
              <a:ext cx="1622578" cy="646331"/>
            </a:xfrm>
            <a:prstGeom prst="rect">
              <a:avLst/>
            </a:prstGeom>
            <a:noFill/>
          </p:spPr>
          <p:txBody>
            <a:bodyPr wrap="square" rtlCol="0">
              <a:spAutoFit/>
            </a:bodyPr>
            <a:lstStyle/>
            <a:p>
              <a:pPr algn="just" rtl="1">
                <a:spcBef>
                  <a:spcPts val="0"/>
                </a:spcBef>
                <a:spcAft>
                  <a:spcPts val="0"/>
                </a:spcAft>
              </a:pPr>
              <a:r>
                <a:rPr lang="he-IL" sz="1800" b="1" dirty="0">
                  <a:latin typeface="David" panose="020E0502060401010101" pitchFamily="34" charset="-79"/>
                  <a:cs typeface="David" panose="020E0502060401010101" pitchFamily="34" charset="-79"/>
                </a:rPr>
                <a:t>חיפשנו </a:t>
              </a:r>
              <a:r>
                <a:rPr lang="he-IL" sz="1800" b="1" i="0" u="none" strike="noStrike" dirty="0">
                  <a:solidFill>
                    <a:srgbClr val="000000"/>
                  </a:solidFill>
                  <a:effectLst/>
                  <a:latin typeface="David" panose="020E0502060401010101" pitchFamily="34" charset="-79"/>
                  <a:cs typeface="David" panose="020E0502060401010101" pitchFamily="34" charset="-79"/>
                </a:rPr>
                <a:t>שאלת מחקר עיקרית</a:t>
              </a:r>
              <a:endParaRPr lang="he-IL" b="0" dirty="0">
                <a:effectLst/>
                <a:latin typeface="David" panose="020E0502060401010101" pitchFamily="34" charset="-79"/>
                <a:cs typeface="David" panose="020E0502060401010101" pitchFamily="34" charset="-79"/>
              </a:endParaRPr>
            </a:p>
          </p:txBody>
        </p:sp>
      </p:grpSp>
      <p:grpSp>
        <p:nvGrpSpPr>
          <p:cNvPr id="7" name="קבוצה 6">
            <a:extLst>
              <a:ext uri="{FF2B5EF4-FFF2-40B4-BE49-F238E27FC236}">
                <a16:creationId xmlns:a16="http://schemas.microsoft.com/office/drawing/2014/main" id="{5C3191C5-E5F1-6FC5-0AD7-AA54811D569B}"/>
              </a:ext>
            </a:extLst>
          </p:cNvPr>
          <p:cNvGrpSpPr/>
          <p:nvPr/>
        </p:nvGrpSpPr>
        <p:grpSpPr>
          <a:xfrm>
            <a:off x="1019473" y="1221085"/>
            <a:ext cx="2624856" cy="1371272"/>
            <a:chOff x="1019473" y="1221085"/>
            <a:chExt cx="2624856" cy="1371272"/>
          </a:xfrm>
        </p:grpSpPr>
        <p:sp>
          <p:nvSpPr>
            <p:cNvPr id="1828" name="Google Shape;1828;p55"/>
            <p:cNvSpPr/>
            <p:nvPr/>
          </p:nvSpPr>
          <p:spPr>
            <a:xfrm rot="-5171152">
              <a:off x="1646265" y="594293"/>
              <a:ext cx="1371272" cy="2624856"/>
            </a:xfrm>
            <a:custGeom>
              <a:avLst/>
              <a:gdLst/>
              <a:ahLst/>
              <a:cxnLst/>
              <a:rect l="l" t="t" r="r" b="b"/>
              <a:pathLst>
                <a:path w="9140" h="10408" extrusionOk="0">
                  <a:moveTo>
                    <a:pt x="5987" y="1"/>
                  </a:moveTo>
                  <a:cubicBezTo>
                    <a:pt x="5889" y="1"/>
                    <a:pt x="5792" y="4"/>
                    <a:pt x="5697" y="8"/>
                  </a:cubicBezTo>
                  <a:cubicBezTo>
                    <a:pt x="4546" y="69"/>
                    <a:pt x="3406" y="263"/>
                    <a:pt x="2303" y="590"/>
                  </a:cubicBezTo>
                  <a:cubicBezTo>
                    <a:pt x="1831" y="699"/>
                    <a:pt x="1394" y="905"/>
                    <a:pt x="1006" y="1196"/>
                  </a:cubicBezTo>
                  <a:cubicBezTo>
                    <a:pt x="0" y="1996"/>
                    <a:pt x="425" y="3051"/>
                    <a:pt x="667" y="4263"/>
                  </a:cubicBezTo>
                  <a:cubicBezTo>
                    <a:pt x="970" y="5802"/>
                    <a:pt x="1455" y="7366"/>
                    <a:pt x="2231" y="8711"/>
                  </a:cubicBezTo>
                  <a:cubicBezTo>
                    <a:pt x="2267" y="8772"/>
                    <a:pt x="2291" y="8833"/>
                    <a:pt x="2328" y="8893"/>
                  </a:cubicBezTo>
                  <a:cubicBezTo>
                    <a:pt x="2998" y="10019"/>
                    <a:pt x="3727" y="10407"/>
                    <a:pt x="4652" y="10407"/>
                  </a:cubicBezTo>
                  <a:cubicBezTo>
                    <a:pt x="4982" y="10407"/>
                    <a:pt x="5336" y="10358"/>
                    <a:pt x="5722" y="10275"/>
                  </a:cubicBezTo>
                  <a:cubicBezTo>
                    <a:pt x="6776" y="10045"/>
                    <a:pt x="7928" y="9754"/>
                    <a:pt x="8509" y="8736"/>
                  </a:cubicBezTo>
                  <a:cubicBezTo>
                    <a:pt x="9140" y="7669"/>
                    <a:pt x="8970" y="6117"/>
                    <a:pt x="8752" y="4857"/>
                  </a:cubicBezTo>
                  <a:cubicBezTo>
                    <a:pt x="8655" y="4239"/>
                    <a:pt x="8497" y="3620"/>
                    <a:pt x="8400" y="3002"/>
                  </a:cubicBezTo>
                  <a:cubicBezTo>
                    <a:pt x="8279" y="2226"/>
                    <a:pt x="8255" y="1317"/>
                    <a:pt x="7758" y="687"/>
                  </a:cubicBezTo>
                  <a:cubicBezTo>
                    <a:pt x="7336" y="129"/>
                    <a:pt x="6640" y="1"/>
                    <a:pt x="5987"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3" name="תיבת טקסט 2">
              <a:extLst>
                <a:ext uri="{FF2B5EF4-FFF2-40B4-BE49-F238E27FC236}">
                  <a16:creationId xmlns:a16="http://schemas.microsoft.com/office/drawing/2014/main" id="{F67844E1-8D92-D24D-CFBC-A7D187477067}"/>
                </a:ext>
              </a:extLst>
            </p:cNvPr>
            <p:cNvSpPr txBox="1"/>
            <p:nvPr/>
          </p:nvSpPr>
          <p:spPr>
            <a:xfrm>
              <a:off x="1223346" y="1513673"/>
              <a:ext cx="2019905" cy="584775"/>
            </a:xfrm>
            <a:prstGeom prst="rect">
              <a:avLst/>
            </a:prstGeom>
            <a:noFill/>
          </p:spPr>
          <p:txBody>
            <a:bodyPr wrap="square" rtlCol="0">
              <a:spAutoFit/>
            </a:bodyPr>
            <a:lstStyle/>
            <a:p>
              <a:pPr algn="just" rtl="1">
                <a:spcBef>
                  <a:spcPts val="1200"/>
                </a:spcBef>
                <a:spcAft>
                  <a:spcPts val="600"/>
                </a:spcAft>
              </a:pPr>
              <a:r>
                <a:rPr lang="he-IL" sz="1600" b="1" i="1" strike="noStrike" dirty="0">
                  <a:solidFill>
                    <a:srgbClr val="000000"/>
                  </a:solidFill>
                  <a:effectLst>
                    <a:outerShdw blurRad="38100" dist="38100" dir="2700000" algn="tl">
                      <a:srgbClr val="000000">
                        <a:alpha val="43137"/>
                      </a:srgbClr>
                    </a:outerShdw>
                  </a:effectLst>
                  <a:latin typeface="David" panose="020E0502060401010101" pitchFamily="34" charset="-79"/>
                  <a:cs typeface="David" panose="020E0502060401010101" pitchFamily="34" charset="-79"/>
                </a:rPr>
                <a:t>כיצד המהירות של סירה משפיעה על אורך הגל?</a:t>
              </a:r>
              <a:endParaRPr lang="en-US" sz="1600" b="1" i="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p:txBody>
        </p:sp>
      </p:grpSp>
      <p:grpSp>
        <p:nvGrpSpPr>
          <p:cNvPr id="12" name="קבוצה 11">
            <a:extLst>
              <a:ext uri="{FF2B5EF4-FFF2-40B4-BE49-F238E27FC236}">
                <a16:creationId xmlns:a16="http://schemas.microsoft.com/office/drawing/2014/main" id="{A3954A91-7773-39AD-0BD9-8DE15A56D8D8}"/>
              </a:ext>
            </a:extLst>
          </p:cNvPr>
          <p:cNvGrpSpPr/>
          <p:nvPr/>
        </p:nvGrpSpPr>
        <p:grpSpPr>
          <a:xfrm>
            <a:off x="5390628" y="3473153"/>
            <a:ext cx="2772093" cy="1158008"/>
            <a:chOff x="5390628" y="3473153"/>
            <a:chExt cx="2772093" cy="1158008"/>
          </a:xfrm>
        </p:grpSpPr>
        <p:sp>
          <p:nvSpPr>
            <p:cNvPr id="1831" name="Google Shape;1831;p55"/>
            <p:cNvSpPr/>
            <p:nvPr/>
          </p:nvSpPr>
          <p:spPr>
            <a:xfrm>
              <a:off x="5390628" y="3473153"/>
              <a:ext cx="2772093" cy="1158008"/>
            </a:xfrm>
            <a:custGeom>
              <a:avLst/>
              <a:gdLst/>
              <a:ahLst/>
              <a:cxnLst/>
              <a:rect l="l" t="t" r="r" b="b"/>
              <a:pathLst>
                <a:path w="9759" h="8989" extrusionOk="0">
                  <a:moveTo>
                    <a:pt x="3595" y="0"/>
                  </a:moveTo>
                  <a:cubicBezTo>
                    <a:pt x="2779" y="0"/>
                    <a:pt x="1966" y="186"/>
                    <a:pt x="1407" y="833"/>
                  </a:cubicBezTo>
                  <a:cubicBezTo>
                    <a:pt x="849" y="1475"/>
                    <a:pt x="558" y="2323"/>
                    <a:pt x="401" y="3148"/>
                  </a:cubicBezTo>
                  <a:cubicBezTo>
                    <a:pt x="158" y="4348"/>
                    <a:pt x="1" y="5923"/>
                    <a:pt x="934" y="6869"/>
                  </a:cubicBezTo>
                  <a:cubicBezTo>
                    <a:pt x="1334" y="7281"/>
                    <a:pt x="1867" y="7475"/>
                    <a:pt x="2401" y="7669"/>
                  </a:cubicBezTo>
                  <a:cubicBezTo>
                    <a:pt x="3007" y="7887"/>
                    <a:pt x="3613" y="8105"/>
                    <a:pt x="4219" y="8311"/>
                  </a:cubicBezTo>
                  <a:cubicBezTo>
                    <a:pt x="4704" y="8469"/>
                    <a:pt x="5201" y="8627"/>
                    <a:pt x="5698" y="8784"/>
                  </a:cubicBezTo>
                  <a:cubicBezTo>
                    <a:pt x="6020" y="8878"/>
                    <a:pt x="6349" y="8989"/>
                    <a:pt x="6683" y="8989"/>
                  </a:cubicBezTo>
                  <a:cubicBezTo>
                    <a:pt x="6826" y="8989"/>
                    <a:pt x="6971" y="8968"/>
                    <a:pt x="7116" y="8917"/>
                  </a:cubicBezTo>
                  <a:cubicBezTo>
                    <a:pt x="7552" y="8772"/>
                    <a:pt x="7831" y="8348"/>
                    <a:pt x="8049" y="7960"/>
                  </a:cubicBezTo>
                  <a:cubicBezTo>
                    <a:pt x="8813" y="6554"/>
                    <a:pt x="9274" y="4990"/>
                    <a:pt x="9407" y="3390"/>
                  </a:cubicBezTo>
                  <a:cubicBezTo>
                    <a:pt x="9480" y="2663"/>
                    <a:pt x="9758" y="1499"/>
                    <a:pt x="9128" y="929"/>
                  </a:cubicBezTo>
                  <a:cubicBezTo>
                    <a:pt x="8461" y="323"/>
                    <a:pt x="7443" y="348"/>
                    <a:pt x="6571" y="263"/>
                  </a:cubicBezTo>
                  <a:cubicBezTo>
                    <a:pt x="5928" y="214"/>
                    <a:pt x="5395" y="166"/>
                    <a:pt x="4740" y="93"/>
                  </a:cubicBezTo>
                  <a:cubicBezTo>
                    <a:pt x="4570" y="69"/>
                    <a:pt x="4401" y="45"/>
                    <a:pt x="4219" y="32"/>
                  </a:cubicBezTo>
                  <a:cubicBezTo>
                    <a:pt x="4014" y="13"/>
                    <a:pt x="3804" y="0"/>
                    <a:pt x="3595" y="0"/>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4" name="תיבת טקסט 3">
              <a:extLst>
                <a:ext uri="{FF2B5EF4-FFF2-40B4-BE49-F238E27FC236}">
                  <a16:creationId xmlns:a16="http://schemas.microsoft.com/office/drawing/2014/main" id="{88FB97A8-0521-DA9D-9C2A-6F92C9C70A6B}"/>
                </a:ext>
              </a:extLst>
            </p:cNvPr>
            <p:cNvSpPr txBox="1"/>
            <p:nvPr/>
          </p:nvSpPr>
          <p:spPr>
            <a:xfrm>
              <a:off x="5876414" y="3693354"/>
              <a:ext cx="1768012" cy="584775"/>
            </a:xfrm>
            <a:prstGeom prst="rect">
              <a:avLst/>
            </a:prstGeom>
            <a:noFill/>
          </p:spPr>
          <p:txBody>
            <a:bodyPr wrap="square" rtlCol="0">
              <a:spAutoFit/>
            </a:bodyPr>
            <a:lstStyle/>
            <a:p>
              <a:pPr algn="r" rtl="1"/>
              <a:r>
                <a:rPr lang="he-IL" sz="1600" i="1" dirty="0">
                  <a:latin typeface="David" panose="020E0502060401010101" pitchFamily="34" charset="-79"/>
                  <a:cs typeface="David" panose="020E0502060401010101" pitchFamily="34" charset="-79"/>
                </a:rPr>
                <a:t>למדנו מושגים...מה עכשיו?</a:t>
              </a:r>
              <a:endParaRPr lang="en-US" sz="1600" i="1" dirty="0">
                <a:latin typeface="David" panose="020E0502060401010101" pitchFamily="34" charset="-79"/>
                <a:cs typeface="David" panose="020E0502060401010101" pitchFamily="34" charset="-79"/>
              </a:endParaRPr>
            </a:p>
          </p:txBody>
        </p:sp>
      </p:grpSp>
      <p:grpSp>
        <p:nvGrpSpPr>
          <p:cNvPr id="11" name="קבוצה 10">
            <a:extLst>
              <a:ext uri="{FF2B5EF4-FFF2-40B4-BE49-F238E27FC236}">
                <a16:creationId xmlns:a16="http://schemas.microsoft.com/office/drawing/2014/main" id="{957A792A-51A5-45E3-9345-C8E79B00AFE2}"/>
              </a:ext>
            </a:extLst>
          </p:cNvPr>
          <p:cNvGrpSpPr/>
          <p:nvPr/>
        </p:nvGrpSpPr>
        <p:grpSpPr>
          <a:xfrm>
            <a:off x="1203366" y="3430495"/>
            <a:ext cx="2710279" cy="1142420"/>
            <a:chOff x="1203366" y="3430495"/>
            <a:chExt cx="2710279" cy="1142420"/>
          </a:xfrm>
        </p:grpSpPr>
        <p:sp>
          <p:nvSpPr>
            <p:cNvPr id="1829" name="Google Shape;1829;p55"/>
            <p:cNvSpPr/>
            <p:nvPr/>
          </p:nvSpPr>
          <p:spPr>
            <a:xfrm>
              <a:off x="1203366" y="3430495"/>
              <a:ext cx="2710279" cy="1142420"/>
            </a:xfrm>
            <a:custGeom>
              <a:avLst/>
              <a:gdLst/>
              <a:ahLst/>
              <a:cxnLst/>
              <a:rect l="l" t="t" r="r" b="b"/>
              <a:pathLst>
                <a:path w="7589" h="8868" extrusionOk="0">
                  <a:moveTo>
                    <a:pt x="3650" y="0"/>
                  </a:moveTo>
                  <a:cubicBezTo>
                    <a:pt x="3491" y="0"/>
                    <a:pt x="3332" y="12"/>
                    <a:pt x="3176" y="38"/>
                  </a:cubicBezTo>
                  <a:cubicBezTo>
                    <a:pt x="1721" y="268"/>
                    <a:pt x="752" y="1614"/>
                    <a:pt x="340" y="2984"/>
                  </a:cubicBezTo>
                  <a:cubicBezTo>
                    <a:pt x="267" y="3214"/>
                    <a:pt x="206" y="3444"/>
                    <a:pt x="170" y="3674"/>
                  </a:cubicBezTo>
                  <a:cubicBezTo>
                    <a:pt x="0" y="4681"/>
                    <a:pt x="121" y="5699"/>
                    <a:pt x="521" y="6632"/>
                  </a:cubicBezTo>
                  <a:cubicBezTo>
                    <a:pt x="1092" y="7931"/>
                    <a:pt x="2430" y="8867"/>
                    <a:pt x="3797" y="8867"/>
                  </a:cubicBezTo>
                  <a:cubicBezTo>
                    <a:pt x="4319" y="8867"/>
                    <a:pt x="4845" y="8731"/>
                    <a:pt x="5334" y="8426"/>
                  </a:cubicBezTo>
                  <a:cubicBezTo>
                    <a:pt x="6073" y="7965"/>
                    <a:pt x="6582" y="7178"/>
                    <a:pt x="6909" y="6341"/>
                  </a:cubicBezTo>
                  <a:cubicBezTo>
                    <a:pt x="7431" y="5044"/>
                    <a:pt x="7588" y="3384"/>
                    <a:pt x="6909" y="2099"/>
                  </a:cubicBezTo>
                  <a:cubicBezTo>
                    <a:pt x="6340" y="1032"/>
                    <a:pt x="5261" y="184"/>
                    <a:pt x="4061" y="26"/>
                  </a:cubicBezTo>
                  <a:cubicBezTo>
                    <a:pt x="3926" y="9"/>
                    <a:pt x="3788" y="0"/>
                    <a:pt x="365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26254FCF-1DAE-4FD4-0452-4382E07AA4F1}"/>
                </a:ext>
              </a:extLst>
            </p:cNvPr>
            <p:cNvSpPr txBox="1"/>
            <p:nvPr/>
          </p:nvSpPr>
          <p:spPr>
            <a:xfrm>
              <a:off x="1941913" y="3661229"/>
              <a:ext cx="1575477" cy="584775"/>
            </a:xfrm>
            <a:prstGeom prst="rect">
              <a:avLst/>
            </a:prstGeom>
            <a:noFill/>
          </p:spPr>
          <p:txBody>
            <a:bodyPr wrap="square" rtlCol="0">
              <a:spAutoFit/>
            </a:bodyPr>
            <a:lstStyle/>
            <a:p>
              <a:pPr algn="r" rtl="1"/>
              <a:r>
                <a:rPr lang="he-IL" sz="1600" i="1" dirty="0">
                  <a:latin typeface="David" panose="020E0502060401010101" pitchFamily="34" charset="-79"/>
                  <a:cs typeface="David" panose="020E0502060401010101" pitchFamily="34" charset="-79"/>
                </a:rPr>
                <a:t>ניסויים... אז איך, מה  ולמה?</a:t>
              </a:r>
              <a:endParaRPr lang="en-US" sz="1600" i="1" dirty="0">
                <a:latin typeface="David" panose="020E0502060401010101" pitchFamily="34" charset="-79"/>
                <a:cs typeface="David" panose="020E0502060401010101" pitchFamily="34" charset="-79"/>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48"/>
          <p:cNvSpPr/>
          <p:nvPr/>
        </p:nvSpPr>
        <p:spPr>
          <a:xfrm>
            <a:off x="1757923" y="1397466"/>
            <a:ext cx="5708183" cy="3337217"/>
          </a:xfrm>
          <a:custGeom>
            <a:avLst/>
            <a:gdLst/>
            <a:ahLst/>
            <a:cxnLst/>
            <a:rect l="l" t="t" r="r" b="b"/>
            <a:pathLst>
              <a:path w="49235" h="28784" extrusionOk="0">
                <a:moveTo>
                  <a:pt x="1534" y="1"/>
                </a:moveTo>
                <a:cubicBezTo>
                  <a:pt x="687" y="1"/>
                  <a:pt x="0" y="688"/>
                  <a:pt x="0" y="1535"/>
                </a:cubicBezTo>
                <a:lnTo>
                  <a:pt x="0" y="27250"/>
                </a:lnTo>
                <a:cubicBezTo>
                  <a:pt x="0" y="28096"/>
                  <a:pt x="687" y="28783"/>
                  <a:pt x="1534" y="28783"/>
                </a:cubicBezTo>
                <a:lnTo>
                  <a:pt x="47701" y="28783"/>
                </a:lnTo>
                <a:cubicBezTo>
                  <a:pt x="48547" y="28783"/>
                  <a:pt x="49235" y="28096"/>
                  <a:pt x="49235" y="27250"/>
                </a:cubicBezTo>
                <a:lnTo>
                  <a:pt x="49235" y="5326"/>
                </a:lnTo>
                <a:cubicBezTo>
                  <a:pt x="49222" y="4479"/>
                  <a:pt x="48535" y="3792"/>
                  <a:pt x="47689" y="3792"/>
                </a:cubicBezTo>
                <a:lnTo>
                  <a:pt x="21839" y="3792"/>
                </a:lnTo>
                <a:lnTo>
                  <a:pt x="21839" y="1535"/>
                </a:lnTo>
                <a:cubicBezTo>
                  <a:pt x="21839" y="688"/>
                  <a:pt x="21151" y="1"/>
                  <a:pt x="2030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48"/>
          <p:cNvSpPr/>
          <p:nvPr/>
        </p:nvSpPr>
        <p:spPr>
          <a:xfrm>
            <a:off x="1757923" y="1397466"/>
            <a:ext cx="2531959" cy="441152"/>
          </a:xfrm>
          <a:custGeom>
            <a:avLst/>
            <a:gdLst/>
            <a:ahLst/>
            <a:cxnLst/>
            <a:rect l="l" t="t" r="r" b="b"/>
            <a:pathLst>
              <a:path w="21839" h="3805" extrusionOk="0">
                <a:moveTo>
                  <a:pt x="1534" y="1"/>
                </a:moveTo>
                <a:cubicBezTo>
                  <a:pt x="687" y="1"/>
                  <a:pt x="0" y="688"/>
                  <a:pt x="0" y="1535"/>
                </a:cubicBezTo>
                <a:lnTo>
                  <a:pt x="0" y="3804"/>
                </a:lnTo>
                <a:lnTo>
                  <a:pt x="21839" y="3792"/>
                </a:lnTo>
                <a:lnTo>
                  <a:pt x="21839" y="1535"/>
                </a:lnTo>
                <a:cubicBezTo>
                  <a:pt x="21839" y="688"/>
                  <a:pt x="21151" y="1"/>
                  <a:pt x="2030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48"/>
          <p:cNvSpPr/>
          <p:nvPr/>
        </p:nvSpPr>
        <p:spPr>
          <a:xfrm>
            <a:off x="1669473" y="1295828"/>
            <a:ext cx="5687684" cy="3337101"/>
          </a:xfrm>
          <a:custGeom>
            <a:avLst/>
            <a:gdLst/>
            <a:ahLst/>
            <a:cxnLst/>
            <a:rect l="l" t="t" r="r" b="b"/>
            <a:pathLst>
              <a:path w="49223" h="28783" extrusionOk="0">
                <a:moveTo>
                  <a:pt x="1534" y="0"/>
                </a:moveTo>
                <a:cubicBezTo>
                  <a:pt x="675" y="0"/>
                  <a:pt x="1" y="687"/>
                  <a:pt x="1" y="1534"/>
                </a:cubicBezTo>
                <a:lnTo>
                  <a:pt x="1" y="27249"/>
                </a:lnTo>
                <a:cubicBezTo>
                  <a:pt x="1" y="28096"/>
                  <a:pt x="675" y="28783"/>
                  <a:pt x="1534" y="28783"/>
                </a:cubicBezTo>
                <a:lnTo>
                  <a:pt x="47689" y="28783"/>
                </a:lnTo>
                <a:cubicBezTo>
                  <a:pt x="48536" y="28783"/>
                  <a:pt x="49223" y="28096"/>
                  <a:pt x="49223" y="27249"/>
                </a:cubicBezTo>
                <a:lnTo>
                  <a:pt x="49223" y="5313"/>
                </a:lnTo>
                <a:cubicBezTo>
                  <a:pt x="49223" y="4466"/>
                  <a:pt x="48536" y="3779"/>
                  <a:pt x="47689" y="3779"/>
                </a:cubicBezTo>
                <a:lnTo>
                  <a:pt x="21839" y="3779"/>
                </a:lnTo>
                <a:lnTo>
                  <a:pt x="21839" y="1534"/>
                </a:lnTo>
                <a:cubicBezTo>
                  <a:pt x="21839" y="687"/>
                  <a:pt x="21152" y="0"/>
                  <a:pt x="20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48"/>
          <p:cNvSpPr/>
          <p:nvPr/>
        </p:nvSpPr>
        <p:spPr>
          <a:xfrm>
            <a:off x="3437660" y="1702613"/>
            <a:ext cx="2166408" cy="2086804"/>
          </a:xfrm>
          <a:custGeom>
            <a:avLst/>
            <a:gdLst/>
            <a:ahLst/>
            <a:cxnLst/>
            <a:rect l="l" t="t" r="r" b="b"/>
            <a:pathLst>
              <a:path w="18686" h="17999" extrusionOk="0">
                <a:moveTo>
                  <a:pt x="2884" y="0"/>
                </a:moveTo>
                <a:lnTo>
                  <a:pt x="1" y="15115"/>
                </a:lnTo>
                <a:lnTo>
                  <a:pt x="15717" y="17998"/>
                </a:lnTo>
                <a:lnTo>
                  <a:pt x="18686" y="3018"/>
                </a:lnTo>
                <a:lnTo>
                  <a:pt x="288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48"/>
          <p:cNvSpPr/>
          <p:nvPr/>
        </p:nvSpPr>
        <p:spPr>
          <a:xfrm>
            <a:off x="1669695" y="1293516"/>
            <a:ext cx="2531959" cy="455482"/>
          </a:xfrm>
          <a:custGeom>
            <a:avLst/>
            <a:gdLst/>
            <a:ahLst/>
            <a:cxnLst/>
            <a:rect l="l" t="t" r="r" b="b"/>
            <a:pathLst>
              <a:path w="21839" h="3792" extrusionOk="0">
                <a:moveTo>
                  <a:pt x="1534" y="0"/>
                </a:moveTo>
                <a:cubicBezTo>
                  <a:pt x="675" y="0"/>
                  <a:pt x="1" y="687"/>
                  <a:pt x="1" y="1534"/>
                </a:cubicBezTo>
                <a:lnTo>
                  <a:pt x="1" y="3791"/>
                </a:lnTo>
                <a:lnTo>
                  <a:pt x="21839" y="3779"/>
                </a:lnTo>
                <a:lnTo>
                  <a:pt x="21839" y="1534"/>
                </a:lnTo>
                <a:cubicBezTo>
                  <a:pt x="21839" y="687"/>
                  <a:pt x="21152" y="0"/>
                  <a:pt x="20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48"/>
          <p:cNvSpPr/>
          <p:nvPr/>
        </p:nvSpPr>
        <p:spPr>
          <a:xfrm>
            <a:off x="3443917" y="1697092"/>
            <a:ext cx="2166408" cy="2086804"/>
          </a:xfrm>
          <a:custGeom>
            <a:avLst/>
            <a:gdLst/>
            <a:ahLst/>
            <a:cxnLst/>
            <a:rect l="l" t="t" r="r" b="b"/>
            <a:pathLst>
              <a:path w="18686" h="17999" extrusionOk="0">
                <a:moveTo>
                  <a:pt x="2884" y="0"/>
                </a:moveTo>
                <a:lnTo>
                  <a:pt x="1" y="15115"/>
                </a:lnTo>
                <a:lnTo>
                  <a:pt x="15717" y="17998"/>
                </a:lnTo>
                <a:lnTo>
                  <a:pt x="18686" y="3018"/>
                </a:lnTo>
                <a:lnTo>
                  <a:pt x="2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48"/>
          <p:cNvSpPr/>
          <p:nvPr/>
        </p:nvSpPr>
        <p:spPr>
          <a:xfrm>
            <a:off x="4395012" y="1572299"/>
            <a:ext cx="220629" cy="631873"/>
          </a:xfrm>
          <a:custGeom>
            <a:avLst/>
            <a:gdLst/>
            <a:ahLst/>
            <a:cxnLst/>
            <a:rect l="l" t="t" r="r" b="b"/>
            <a:pathLst>
              <a:path w="1903" h="5450" extrusionOk="0">
                <a:moveTo>
                  <a:pt x="856" y="0"/>
                </a:moveTo>
                <a:cubicBezTo>
                  <a:pt x="841" y="0"/>
                  <a:pt x="826" y="1"/>
                  <a:pt x="810" y="2"/>
                </a:cubicBezTo>
                <a:lnTo>
                  <a:pt x="687" y="2"/>
                </a:lnTo>
                <a:cubicBezTo>
                  <a:pt x="295" y="39"/>
                  <a:pt x="0" y="370"/>
                  <a:pt x="37" y="763"/>
                </a:cubicBezTo>
                <a:lnTo>
                  <a:pt x="86" y="1474"/>
                </a:lnTo>
                <a:lnTo>
                  <a:pt x="381" y="1474"/>
                </a:lnTo>
                <a:lnTo>
                  <a:pt x="319" y="738"/>
                </a:lnTo>
                <a:cubicBezTo>
                  <a:pt x="295" y="468"/>
                  <a:pt x="479" y="223"/>
                  <a:pt x="761" y="174"/>
                </a:cubicBezTo>
                <a:cubicBezTo>
                  <a:pt x="871" y="174"/>
                  <a:pt x="994" y="211"/>
                  <a:pt x="1092" y="296"/>
                </a:cubicBezTo>
                <a:cubicBezTo>
                  <a:pt x="1203" y="382"/>
                  <a:pt x="1264" y="517"/>
                  <a:pt x="1276" y="664"/>
                </a:cubicBezTo>
                <a:lnTo>
                  <a:pt x="1595" y="4897"/>
                </a:lnTo>
                <a:cubicBezTo>
                  <a:pt x="1615" y="5112"/>
                  <a:pt x="1452" y="5226"/>
                  <a:pt x="1288" y="5226"/>
                </a:cubicBezTo>
                <a:cubicBezTo>
                  <a:pt x="1144" y="5226"/>
                  <a:pt x="999" y="5136"/>
                  <a:pt x="982" y="4946"/>
                </a:cubicBezTo>
                <a:lnTo>
                  <a:pt x="810" y="2554"/>
                </a:lnTo>
                <a:lnTo>
                  <a:pt x="724" y="2554"/>
                </a:lnTo>
                <a:lnTo>
                  <a:pt x="565" y="2566"/>
                </a:lnTo>
                <a:lnTo>
                  <a:pt x="528" y="2566"/>
                </a:lnTo>
                <a:lnTo>
                  <a:pt x="712" y="4971"/>
                </a:lnTo>
                <a:cubicBezTo>
                  <a:pt x="724" y="5106"/>
                  <a:pt x="786" y="5228"/>
                  <a:pt x="896" y="5327"/>
                </a:cubicBezTo>
                <a:cubicBezTo>
                  <a:pt x="994" y="5400"/>
                  <a:pt x="1105" y="5449"/>
                  <a:pt x="1240" y="5449"/>
                </a:cubicBezTo>
                <a:lnTo>
                  <a:pt x="1399" y="5449"/>
                </a:lnTo>
                <a:cubicBezTo>
                  <a:pt x="1693" y="5425"/>
                  <a:pt x="1902" y="5167"/>
                  <a:pt x="1890" y="4885"/>
                </a:cubicBezTo>
                <a:lnTo>
                  <a:pt x="1559" y="652"/>
                </a:lnTo>
                <a:cubicBezTo>
                  <a:pt x="1546" y="468"/>
                  <a:pt x="1460" y="296"/>
                  <a:pt x="1313" y="174"/>
                </a:cubicBezTo>
                <a:cubicBezTo>
                  <a:pt x="1190" y="61"/>
                  <a:pt x="1025" y="0"/>
                  <a:pt x="856"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48"/>
          <p:cNvSpPr/>
          <p:nvPr/>
        </p:nvSpPr>
        <p:spPr>
          <a:xfrm>
            <a:off x="4400461" y="1572879"/>
            <a:ext cx="206601" cy="631293"/>
          </a:xfrm>
          <a:custGeom>
            <a:avLst/>
            <a:gdLst/>
            <a:ahLst/>
            <a:cxnLst/>
            <a:rect l="l" t="t" r="r" b="b"/>
            <a:pathLst>
              <a:path w="1782" h="5445" extrusionOk="0">
                <a:moveTo>
                  <a:pt x="745" y="1"/>
                </a:moveTo>
                <a:cubicBezTo>
                  <a:pt x="374" y="1"/>
                  <a:pt x="0" y="264"/>
                  <a:pt x="39" y="758"/>
                </a:cubicBezTo>
                <a:lnTo>
                  <a:pt x="88" y="1469"/>
                </a:lnTo>
                <a:lnTo>
                  <a:pt x="248" y="1469"/>
                </a:lnTo>
                <a:lnTo>
                  <a:pt x="199" y="745"/>
                </a:lnTo>
                <a:cubicBezTo>
                  <a:pt x="205" y="400"/>
                  <a:pt x="475" y="218"/>
                  <a:pt x="742" y="218"/>
                </a:cubicBezTo>
                <a:cubicBezTo>
                  <a:pt x="979" y="218"/>
                  <a:pt x="1214" y="360"/>
                  <a:pt x="1266" y="659"/>
                </a:cubicBezTo>
                <a:lnTo>
                  <a:pt x="1597" y="4892"/>
                </a:lnTo>
                <a:cubicBezTo>
                  <a:pt x="1617" y="5152"/>
                  <a:pt x="1420" y="5287"/>
                  <a:pt x="1226" y="5287"/>
                </a:cubicBezTo>
                <a:cubicBezTo>
                  <a:pt x="1052" y="5287"/>
                  <a:pt x="879" y="5179"/>
                  <a:pt x="861" y="4954"/>
                </a:cubicBezTo>
                <a:lnTo>
                  <a:pt x="677" y="2549"/>
                </a:lnTo>
                <a:lnTo>
                  <a:pt x="518" y="2561"/>
                </a:lnTo>
                <a:lnTo>
                  <a:pt x="714" y="4954"/>
                </a:lnTo>
                <a:cubicBezTo>
                  <a:pt x="726" y="5236"/>
                  <a:pt x="959" y="5444"/>
                  <a:pt x="1229" y="5444"/>
                </a:cubicBezTo>
                <a:lnTo>
                  <a:pt x="1278" y="5444"/>
                </a:lnTo>
                <a:cubicBezTo>
                  <a:pt x="1573" y="5420"/>
                  <a:pt x="1781" y="5162"/>
                  <a:pt x="1757" y="4880"/>
                </a:cubicBezTo>
                <a:lnTo>
                  <a:pt x="1438" y="647"/>
                </a:lnTo>
                <a:cubicBezTo>
                  <a:pt x="1403" y="209"/>
                  <a:pt x="1075" y="1"/>
                  <a:pt x="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48"/>
          <p:cNvSpPr/>
          <p:nvPr/>
        </p:nvSpPr>
        <p:spPr>
          <a:xfrm>
            <a:off x="5413333" y="2661191"/>
            <a:ext cx="1872043" cy="1826519"/>
          </a:xfrm>
          <a:custGeom>
            <a:avLst/>
            <a:gdLst/>
            <a:ahLst/>
            <a:cxnLst/>
            <a:rect l="l" t="t" r="r" b="b"/>
            <a:pathLst>
              <a:path w="16147" h="15754" extrusionOk="0">
                <a:moveTo>
                  <a:pt x="1" y="0"/>
                </a:moveTo>
                <a:lnTo>
                  <a:pt x="148" y="15716"/>
                </a:lnTo>
                <a:lnTo>
                  <a:pt x="16146" y="15753"/>
                </a:lnTo>
                <a:lnTo>
                  <a:pt x="15987" y="25"/>
                </a:lnTo>
                <a:lnTo>
                  <a:pt x="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48"/>
          <p:cNvSpPr/>
          <p:nvPr/>
        </p:nvSpPr>
        <p:spPr>
          <a:xfrm>
            <a:off x="5397746" y="2622225"/>
            <a:ext cx="1872043" cy="1826519"/>
          </a:xfrm>
          <a:custGeom>
            <a:avLst/>
            <a:gdLst/>
            <a:ahLst/>
            <a:cxnLst/>
            <a:rect l="l" t="t" r="r" b="b"/>
            <a:pathLst>
              <a:path w="16147" h="15754" extrusionOk="0">
                <a:moveTo>
                  <a:pt x="1" y="0"/>
                </a:moveTo>
                <a:lnTo>
                  <a:pt x="148" y="15716"/>
                </a:lnTo>
                <a:lnTo>
                  <a:pt x="16146" y="15753"/>
                </a:lnTo>
                <a:lnTo>
                  <a:pt x="15987" y="25"/>
                </a:lnTo>
                <a:lnTo>
                  <a:pt x="1" y="0"/>
                </a:lnTo>
                <a:close/>
              </a:path>
            </a:pathLst>
          </a:custGeom>
          <a:solidFill>
            <a:srgbClr val="FDF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48"/>
          <p:cNvSpPr/>
          <p:nvPr/>
        </p:nvSpPr>
        <p:spPr>
          <a:xfrm>
            <a:off x="1780874" y="2338530"/>
            <a:ext cx="1953361" cy="711307"/>
          </a:xfrm>
          <a:custGeom>
            <a:avLst/>
            <a:gdLst/>
            <a:ahLst/>
            <a:cxnLst/>
            <a:rect l="l" t="t" r="r" b="b"/>
            <a:pathLst>
              <a:path w="15913" h="6135" extrusionOk="0">
                <a:moveTo>
                  <a:pt x="15913" y="0"/>
                </a:moveTo>
                <a:lnTo>
                  <a:pt x="13717" y="74"/>
                </a:lnTo>
                <a:lnTo>
                  <a:pt x="86" y="135"/>
                </a:lnTo>
                <a:lnTo>
                  <a:pt x="0" y="6134"/>
                </a:lnTo>
                <a:lnTo>
                  <a:pt x="0" y="6134"/>
                </a:lnTo>
                <a:lnTo>
                  <a:pt x="12453" y="5963"/>
                </a:lnTo>
                <a:lnTo>
                  <a:pt x="15852" y="5938"/>
                </a:lnTo>
                <a:lnTo>
                  <a:pt x="1591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48"/>
          <p:cNvSpPr/>
          <p:nvPr/>
        </p:nvSpPr>
        <p:spPr>
          <a:xfrm>
            <a:off x="1749757" y="2309304"/>
            <a:ext cx="1953361" cy="711307"/>
          </a:xfrm>
          <a:custGeom>
            <a:avLst/>
            <a:gdLst/>
            <a:ahLst/>
            <a:cxnLst/>
            <a:rect l="l" t="t" r="r" b="b"/>
            <a:pathLst>
              <a:path w="15913" h="6135" extrusionOk="0">
                <a:moveTo>
                  <a:pt x="15913" y="0"/>
                </a:moveTo>
                <a:lnTo>
                  <a:pt x="13717" y="74"/>
                </a:lnTo>
                <a:lnTo>
                  <a:pt x="86" y="135"/>
                </a:lnTo>
                <a:lnTo>
                  <a:pt x="0" y="6134"/>
                </a:lnTo>
                <a:lnTo>
                  <a:pt x="0" y="6134"/>
                </a:lnTo>
                <a:lnTo>
                  <a:pt x="12453" y="5963"/>
                </a:lnTo>
                <a:lnTo>
                  <a:pt x="15852" y="5938"/>
                </a:lnTo>
                <a:lnTo>
                  <a:pt x="15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48"/>
          <p:cNvSpPr/>
          <p:nvPr/>
        </p:nvSpPr>
        <p:spPr>
          <a:xfrm>
            <a:off x="1761516" y="2328323"/>
            <a:ext cx="209400" cy="69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91" name="Google Shape;1491;p48"/>
          <p:cNvGrpSpPr/>
          <p:nvPr/>
        </p:nvGrpSpPr>
        <p:grpSpPr>
          <a:xfrm>
            <a:off x="6228815" y="2518274"/>
            <a:ext cx="297388" cy="261679"/>
            <a:chOff x="6441165" y="2342560"/>
            <a:chExt cx="328352" cy="288924"/>
          </a:xfrm>
        </p:grpSpPr>
        <p:sp>
          <p:nvSpPr>
            <p:cNvPr id="1492" name="Google Shape;1492;p48"/>
            <p:cNvSpPr/>
            <p:nvPr/>
          </p:nvSpPr>
          <p:spPr>
            <a:xfrm>
              <a:off x="6441165" y="2342560"/>
              <a:ext cx="328352" cy="288924"/>
            </a:xfrm>
            <a:custGeom>
              <a:avLst/>
              <a:gdLst/>
              <a:ahLst/>
              <a:cxnLst/>
              <a:rect l="l" t="t" r="r" b="b"/>
              <a:pathLst>
                <a:path w="2565" h="2257" extrusionOk="0">
                  <a:moveTo>
                    <a:pt x="1293" y="1"/>
                  </a:moveTo>
                  <a:cubicBezTo>
                    <a:pt x="916" y="1"/>
                    <a:pt x="548" y="194"/>
                    <a:pt x="332" y="538"/>
                  </a:cubicBezTo>
                  <a:cubicBezTo>
                    <a:pt x="1" y="1066"/>
                    <a:pt x="160" y="1753"/>
                    <a:pt x="688" y="2084"/>
                  </a:cubicBezTo>
                  <a:cubicBezTo>
                    <a:pt x="874" y="2201"/>
                    <a:pt x="1082" y="2257"/>
                    <a:pt x="1287" y="2257"/>
                  </a:cubicBezTo>
                  <a:cubicBezTo>
                    <a:pt x="1663" y="2257"/>
                    <a:pt x="2032" y="2069"/>
                    <a:pt x="2246" y="1728"/>
                  </a:cubicBezTo>
                  <a:cubicBezTo>
                    <a:pt x="2565" y="1201"/>
                    <a:pt x="2405" y="501"/>
                    <a:pt x="1878" y="170"/>
                  </a:cubicBezTo>
                  <a:cubicBezTo>
                    <a:pt x="1695" y="55"/>
                    <a:pt x="1493" y="1"/>
                    <a:pt x="129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48"/>
            <p:cNvSpPr/>
            <p:nvPr/>
          </p:nvSpPr>
          <p:spPr>
            <a:xfrm>
              <a:off x="6535150" y="2416813"/>
              <a:ext cx="140400" cy="1404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0" name="Google Shape;1500;p48"/>
          <p:cNvSpPr txBox="1"/>
          <p:nvPr/>
        </p:nvSpPr>
        <p:spPr>
          <a:xfrm flipH="1">
            <a:off x="1946441" y="2472708"/>
            <a:ext cx="1670700" cy="394500"/>
          </a:xfrm>
          <a:prstGeom prst="rect">
            <a:avLst/>
          </a:prstGeom>
          <a:noFill/>
          <a:ln>
            <a:noFill/>
          </a:ln>
        </p:spPr>
        <p:txBody>
          <a:bodyPr spcFirstLastPara="1" wrap="square" lIns="91425" tIns="91425" rIns="91425" bIns="91425" anchor="ctr" anchorCtr="0">
            <a:noAutofit/>
          </a:bodyPr>
          <a:lstStyle/>
          <a:p>
            <a:pPr algn="ctr" rtl="1">
              <a:spcBef>
                <a:spcPts val="1200"/>
              </a:spcBef>
              <a:spcAft>
                <a:spcPts val="1200"/>
              </a:spcAft>
            </a:pPr>
            <a:r>
              <a:rPr lang="en-GB" sz="2000" i="0" u="none" strike="noStrike" dirty="0">
                <a:solidFill>
                  <a:srgbClr val="000000"/>
                </a:solidFill>
                <a:effectLst/>
                <a:latin typeface="David" panose="020E0502060401010101" pitchFamily="34" charset="-79"/>
                <a:cs typeface="David" panose="020E0502060401010101" pitchFamily="34" charset="-79"/>
              </a:rPr>
              <a:t>v=</a:t>
            </a:r>
            <a:r>
              <a:rPr lang="el-GR" sz="2000" i="0">
                <a:solidFill>
                  <a:schemeClr val="tx1"/>
                </a:solidFill>
                <a:effectLst/>
                <a:latin typeface="Source Sans Pro" panose="020B0503030403020204" pitchFamily="34" charset="0"/>
                <a:cs typeface="David" panose="020E0502060401010101" pitchFamily="34" charset="-79"/>
              </a:rPr>
              <a:t>λ</a:t>
            </a:r>
            <a:r>
              <a:rPr lang="en-GB" sz="2000" i="0" u="none" strike="noStrike" dirty="0">
                <a:solidFill>
                  <a:srgbClr val="000000"/>
                </a:solidFill>
                <a:effectLst/>
                <a:latin typeface="David" panose="020E0502060401010101" pitchFamily="34" charset="-79"/>
                <a:cs typeface="David" panose="020E0502060401010101" pitchFamily="34" charset="-79"/>
              </a:rPr>
              <a:t>f</a:t>
            </a:r>
            <a:endParaRPr lang="en-GB" sz="2000" dirty="0">
              <a:effectLst/>
              <a:latin typeface="David" panose="020E0502060401010101" pitchFamily="34" charset="-79"/>
              <a:cs typeface="David" panose="020E0502060401010101" pitchFamily="34" charset="-79"/>
            </a:endParaRPr>
          </a:p>
        </p:txBody>
      </p:sp>
      <p:grpSp>
        <p:nvGrpSpPr>
          <p:cNvPr id="1502" name="Google Shape;1502;p48"/>
          <p:cNvGrpSpPr/>
          <p:nvPr/>
        </p:nvGrpSpPr>
        <p:grpSpPr>
          <a:xfrm>
            <a:off x="5441718" y="3134039"/>
            <a:ext cx="1784100" cy="802891"/>
            <a:chOff x="5532220" y="3023227"/>
            <a:chExt cx="1784100" cy="802891"/>
          </a:xfrm>
        </p:grpSpPr>
        <p:sp>
          <p:nvSpPr>
            <p:cNvPr id="1503" name="Google Shape;1503;p48"/>
            <p:cNvSpPr txBox="1"/>
            <p:nvPr/>
          </p:nvSpPr>
          <p:spPr>
            <a:xfrm>
              <a:off x="5532220" y="3431618"/>
              <a:ext cx="1784100" cy="39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Fira Sans"/>
                  <a:ea typeface="Fira Sans"/>
                  <a:cs typeface="Fira Sans"/>
                  <a:sym typeface="Fira Sans"/>
                </a:rPr>
                <a:t>It’s</a:t>
              </a:r>
              <a:r>
                <a:rPr lang="en" sz="1200">
                  <a:solidFill>
                    <a:srgbClr val="000000"/>
                  </a:solidFill>
                  <a:latin typeface="Fira Sans"/>
                  <a:ea typeface="Fira Sans"/>
                  <a:cs typeface="Fira Sans"/>
                  <a:sym typeface="Fira Sans"/>
                </a:rPr>
                <a:t> a gas giant and the biggest planet</a:t>
              </a:r>
              <a:endParaRPr sz="1200" dirty="0">
                <a:solidFill>
                  <a:srgbClr val="000000"/>
                </a:solidFill>
                <a:latin typeface="Fira Sans"/>
                <a:ea typeface="Fira Sans"/>
                <a:cs typeface="Fira Sans"/>
                <a:sym typeface="Fira Sans"/>
              </a:endParaRPr>
            </a:p>
          </p:txBody>
        </p:sp>
        <p:sp>
          <p:nvSpPr>
            <p:cNvPr id="1504" name="Google Shape;1504;p48"/>
            <p:cNvSpPr txBox="1"/>
            <p:nvPr/>
          </p:nvSpPr>
          <p:spPr>
            <a:xfrm>
              <a:off x="5654320" y="3023227"/>
              <a:ext cx="1539900" cy="39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0000"/>
                  </a:solidFill>
                  <a:latin typeface="Fira Sans"/>
                  <a:ea typeface="Fira Sans"/>
                  <a:cs typeface="Fira Sans"/>
                  <a:sym typeface="Fira Sans"/>
                </a:rPr>
                <a:t>JUPITER</a:t>
              </a:r>
              <a:endParaRPr sz="1300" b="1" dirty="0">
                <a:solidFill>
                  <a:srgbClr val="000000"/>
                </a:solidFill>
                <a:latin typeface="Fira Sans"/>
                <a:ea typeface="Fira Sans"/>
                <a:cs typeface="Fira Sans"/>
                <a:sym typeface="Fira Sans"/>
              </a:endParaRPr>
            </a:p>
          </p:txBody>
        </p:sp>
      </p:grpSp>
      <p:sp>
        <p:nvSpPr>
          <p:cNvPr id="1506" name="Google Shape;1506;p48"/>
          <p:cNvSpPr txBox="1"/>
          <p:nvPr/>
        </p:nvSpPr>
        <p:spPr>
          <a:xfrm rot="624628">
            <a:off x="3509457" y="1798156"/>
            <a:ext cx="1941283" cy="1040759"/>
          </a:xfrm>
          <a:prstGeom prst="rect">
            <a:avLst/>
          </a:prstGeom>
          <a:noFill/>
          <a:ln>
            <a:noFill/>
          </a:ln>
        </p:spPr>
        <p:txBody>
          <a:bodyPr spcFirstLastPara="1" wrap="square" lIns="91425" tIns="91425" rIns="91425" bIns="91425" anchor="ctr" anchorCtr="0">
            <a:noAutofit/>
          </a:bodyPr>
          <a:lstStyle/>
          <a:p>
            <a:pPr algn="r" rtl="1">
              <a:spcBef>
                <a:spcPts val="0"/>
              </a:spcBef>
              <a:spcAft>
                <a:spcPts val="1200"/>
              </a:spcAft>
            </a:pPr>
            <a:r>
              <a:rPr lang="he-IL" sz="1200" b="0" i="0" u="none" strike="noStrike" dirty="0">
                <a:solidFill>
                  <a:srgbClr val="000000"/>
                </a:solidFill>
                <a:effectLst/>
                <a:latin typeface="David" panose="020E0502060401010101" pitchFamily="34" charset="-79"/>
                <a:cs typeface="David" panose="020E0502060401010101" pitchFamily="34" charset="-79"/>
              </a:rPr>
              <a:t>ישנה תופעה בגלים שנקראת גלים עומדים, בניסוי זה ניתן היה לאשר את נוסחת הגלים</a:t>
            </a:r>
            <a:endParaRPr lang="he-IL" sz="1200" b="0" dirty="0">
              <a:effectLst/>
              <a:latin typeface="David" panose="020E0502060401010101" pitchFamily="34" charset="-79"/>
              <a:cs typeface="David" panose="020E0502060401010101" pitchFamily="34" charset="-79"/>
            </a:endParaRPr>
          </a:p>
        </p:txBody>
      </p:sp>
      <p:sp>
        <p:nvSpPr>
          <p:cNvPr id="1508" name="Google Shape;1508;p48"/>
          <p:cNvSpPr txBox="1">
            <a:spLocks noGrp="1"/>
          </p:cNvSpPr>
          <p:nvPr>
            <p:ph type="ctrTitle"/>
          </p:nvPr>
        </p:nvSpPr>
        <p:spPr>
          <a:xfrm>
            <a:off x="311700" y="335325"/>
            <a:ext cx="8520600" cy="535800"/>
          </a:xfrm>
          <a:prstGeom prst="rect">
            <a:avLst/>
          </a:prstGeom>
        </p:spPr>
        <p:txBody>
          <a:bodyPr spcFirstLastPara="1" wrap="square" lIns="91425" tIns="91425" rIns="91425" bIns="91425" anchor="ctr" anchorCtr="0">
            <a:noAutofit/>
          </a:bodyPr>
          <a:lstStyle/>
          <a:p>
            <a:pPr rtl="1"/>
            <a:r>
              <a:rPr lang="he-IL" sz="3600" dirty="0">
                <a:latin typeface="David" panose="020E0502060401010101" pitchFamily="34" charset="-79"/>
                <a:cs typeface="David" panose="020E0502060401010101" pitchFamily="34" charset="-79"/>
              </a:rPr>
              <a:t>שלב ראשון</a:t>
            </a:r>
            <a:endParaRPr lang="en-US" sz="3600" dirty="0">
              <a:latin typeface="David" panose="020E0502060401010101" pitchFamily="34" charset="-79"/>
              <a:cs typeface="David" panose="020E0502060401010101" pitchFamily="34" charset="-79"/>
            </a:endParaRPr>
          </a:p>
        </p:txBody>
      </p:sp>
      <p:sp>
        <p:nvSpPr>
          <p:cNvPr id="1509" name="Google Shape;1509;p48"/>
          <p:cNvSpPr txBox="1"/>
          <p:nvPr/>
        </p:nvSpPr>
        <p:spPr>
          <a:xfrm flipH="1">
            <a:off x="1580075" y="1421601"/>
            <a:ext cx="2656451" cy="261600"/>
          </a:xfrm>
          <a:prstGeom prst="rect">
            <a:avLst/>
          </a:prstGeom>
          <a:noFill/>
          <a:ln>
            <a:noFill/>
          </a:ln>
        </p:spPr>
        <p:txBody>
          <a:bodyPr spcFirstLastPara="1" wrap="square" lIns="91425" tIns="91425" rIns="91425" bIns="91425" anchor="ctr" anchorCtr="0">
            <a:noAutofit/>
          </a:bodyPr>
          <a:lstStyle/>
          <a:p>
            <a:pPr algn="ctr" rtl="1"/>
            <a:r>
              <a:rPr lang="he-IL" sz="1200" b="1" i="0" u="none" strike="noStrike" dirty="0">
                <a:solidFill>
                  <a:srgbClr val="000000"/>
                </a:solidFill>
                <a:effectLst/>
                <a:latin typeface="David" panose="020E0502060401010101" pitchFamily="34" charset="-79"/>
                <a:cs typeface="David" panose="020E0502060401010101" pitchFamily="34" charset="-79"/>
              </a:rPr>
              <a:t>ניסוי היכרות עם התופעה של התאבכות גלים: </a:t>
            </a:r>
            <a:r>
              <a:rPr lang="he-IL" sz="1600" b="1" i="0" u="none" strike="noStrike" dirty="0">
                <a:solidFill>
                  <a:schemeClr val="bg1"/>
                </a:solidFill>
                <a:effectLst/>
                <a:latin typeface="David" panose="020E0502060401010101" pitchFamily="34" charset="-79"/>
                <a:cs typeface="David" panose="020E0502060401010101" pitchFamily="34" charset="-79"/>
              </a:rPr>
              <a:t>ניסוי של גל חד ממדי עומד</a:t>
            </a:r>
            <a:endParaRPr lang="en-GB" sz="1600" b="1" i="0" u="none" strike="noStrike" dirty="0">
              <a:solidFill>
                <a:schemeClr val="bg1"/>
              </a:solidFill>
              <a:effectLst/>
              <a:latin typeface="David" panose="020E0502060401010101" pitchFamily="34" charset="-79"/>
              <a:cs typeface="David" panose="020E0502060401010101" pitchFamily="34" charset="-79"/>
            </a:endParaRPr>
          </a:p>
        </p:txBody>
      </p:sp>
      <p:pic>
        <p:nvPicPr>
          <p:cNvPr id="1026" name="Picture 2">
            <a:extLst>
              <a:ext uri="{FF2B5EF4-FFF2-40B4-BE49-F238E27FC236}">
                <a16:creationId xmlns:a16="http://schemas.microsoft.com/office/drawing/2014/main" id="{6C486D33-C44B-505D-823C-9B86C18C2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724" y="2623398"/>
            <a:ext cx="1866085" cy="1825346"/>
          </a:xfrm>
          <a:prstGeom prst="rect">
            <a:avLst/>
          </a:prstGeom>
          <a:noFill/>
          <a:extLst>
            <a:ext uri="{909E8E84-426E-40DD-AFC4-6F175D3DCCD1}">
              <a14:hiddenFill xmlns:a14="http://schemas.microsoft.com/office/drawing/2010/main">
                <a:solidFill>
                  <a:srgbClr val="FFFFFF"/>
                </a:solidFill>
              </a14:hiddenFill>
            </a:ext>
          </a:extLst>
        </p:spPr>
      </p:pic>
      <p:grpSp>
        <p:nvGrpSpPr>
          <p:cNvPr id="1494" name="Google Shape;1494;p48"/>
          <p:cNvGrpSpPr/>
          <p:nvPr/>
        </p:nvGrpSpPr>
        <p:grpSpPr>
          <a:xfrm>
            <a:off x="6218241" y="2499786"/>
            <a:ext cx="297388" cy="261679"/>
            <a:chOff x="6441165" y="2342560"/>
            <a:chExt cx="328352" cy="288924"/>
          </a:xfrm>
        </p:grpSpPr>
        <p:sp>
          <p:nvSpPr>
            <p:cNvPr id="1495" name="Google Shape;1495;p48"/>
            <p:cNvSpPr/>
            <p:nvPr/>
          </p:nvSpPr>
          <p:spPr>
            <a:xfrm>
              <a:off x="6441165" y="2342560"/>
              <a:ext cx="328352" cy="288924"/>
            </a:xfrm>
            <a:custGeom>
              <a:avLst/>
              <a:gdLst/>
              <a:ahLst/>
              <a:cxnLst/>
              <a:rect l="l" t="t" r="r" b="b"/>
              <a:pathLst>
                <a:path w="2565" h="2257" extrusionOk="0">
                  <a:moveTo>
                    <a:pt x="1293" y="1"/>
                  </a:moveTo>
                  <a:cubicBezTo>
                    <a:pt x="916" y="1"/>
                    <a:pt x="548" y="194"/>
                    <a:pt x="332" y="538"/>
                  </a:cubicBezTo>
                  <a:cubicBezTo>
                    <a:pt x="1" y="1066"/>
                    <a:pt x="160" y="1753"/>
                    <a:pt x="688" y="2084"/>
                  </a:cubicBezTo>
                  <a:cubicBezTo>
                    <a:pt x="874" y="2201"/>
                    <a:pt x="1082" y="2257"/>
                    <a:pt x="1287" y="2257"/>
                  </a:cubicBezTo>
                  <a:cubicBezTo>
                    <a:pt x="1663" y="2257"/>
                    <a:pt x="2032" y="2069"/>
                    <a:pt x="2246" y="1728"/>
                  </a:cubicBezTo>
                  <a:cubicBezTo>
                    <a:pt x="2565" y="1201"/>
                    <a:pt x="2405" y="501"/>
                    <a:pt x="1878" y="170"/>
                  </a:cubicBezTo>
                  <a:cubicBezTo>
                    <a:pt x="1695" y="55"/>
                    <a:pt x="1493"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48"/>
            <p:cNvSpPr/>
            <p:nvPr/>
          </p:nvSpPr>
          <p:spPr>
            <a:xfrm>
              <a:off x="6535150" y="2416813"/>
              <a:ext cx="140400" cy="14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88" name="Google Shape;1488;p48"/>
          <p:cNvSpPr/>
          <p:nvPr/>
        </p:nvSpPr>
        <p:spPr>
          <a:xfrm>
            <a:off x="4387940" y="1573575"/>
            <a:ext cx="204862" cy="631989"/>
          </a:xfrm>
          <a:custGeom>
            <a:avLst/>
            <a:gdLst/>
            <a:ahLst/>
            <a:cxnLst/>
            <a:rect l="l" t="t" r="r" b="b"/>
            <a:pathLst>
              <a:path w="1767" h="5451" extrusionOk="0">
                <a:moveTo>
                  <a:pt x="712" y="1"/>
                </a:moveTo>
                <a:cubicBezTo>
                  <a:pt x="521" y="1"/>
                  <a:pt x="329" y="78"/>
                  <a:pt x="184" y="249"/>
                </a:cubicBezTo>
                <a:cubicBezTo>
                  <a:pt x="61" y="384"/>
                  <a:pt x="0" y="568"/>
                  <a:pt x="25" y="764"/>
                </a:cubicBezTo>
                <a:lnTo>
                  <a:pt x="74" y="1463"/>
                </a:lnTo>
                <a:lnTo>
                  <a:pt x="245" y="1463"/>
                </a:lnTo>
                <a:lnTo>
                  <a:pt x="184" y="752"/>
                </a:lnTo>
                <a:cubicBezTo>
                  <a:pt x="191" y="405"/>
                  <a:pt x="462" y="219"/>
                  <a:pt x="731" y="219"/>
                </a:cubicBezTo>
                <a:cubicBezTo>
                  <a:pt x="966" y="219"/>
                  <a:pt x="1200" y="362"/>
                  <a:pt x="1251" y="666"/>
                </a:cubicBezTo>
                <a:lnTo>
                  <a:pt x="1583" y="4898"/>
                </a:lnTo>
                <a:cubicBezTo>
                  <a:pt x="1602" y="5151"/>
                  <a:pt x="1406" y="5288"/>
                  <a:pt x="1211" y="5288"/>
                </a:cubicBezTo>
                <a:cubicBezTo>
                  <a:pt x="1037" y="5288"/>
                  <a:pt x="864" y="5179"/>
                  <a:pt x="847" y="4948"/>
                </a:cubicBezTo>
                <a:lnTo>
                  <a:pt x="663" y="2555"/>
                </a:lnTo>
                <a:lnTo>
                  <a:pt x="503" y="2567"/>
                </a:lnTo>
                <a:lnTo>
                  <a:pt x="687" y="4972"/>
                </a:lnTo>
                <a:cubicBezTo>
                  <a:pt x="712" y="5242"/>
                  <a:pt x="945" y="5451"/>
                  <a:pt x="1215" y="5451"/>
                </a:cubicBezTo>
                <a:lnTo>
                  <a:pt x="1251" y="5451"/>
                </a:lnTo>
                <a:cubicBezTo>
                  <a:pt x="1546" y="5426"/>
                  <a:pt x="1767" y="5181"/>
                  <a:pt x="1742" y="4886"/>
                </a:cubicBezTo>
                <a:lnTo>
                  <a:pt x="1423" y="653"/>
                </a:lnTo>
                <a:cubicBezTo>
                  <a:pt x="1392" y="251"/>
                  <a:pt x="1056" y="1"/>
                  <a:pt x="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83;p48">
            <a:extLst>
              <a:ext uri="{FF2B5EF4-FFF2-40B4-BE49-F238E27FC236}">
                <a16:creationId xmlns:a16="http://schemas.microsoft.com/office/drawing/2014/main" id="{E5770197-2E36-3394-DBAC-45277382E19F}"/>
              </a:ext>
            </a:extLst>
          </p:cNvPr>
          <p:cNvSpPr/>
          <p:nvPr/>
        </p:nvSpPr>
        <p:spPr>
          <a:xfrm rot="933190">
            <a:off x="3920659" y="2668882"/>
            <a:ext cx="1326338" cy="1210107"/>
          </a:xfrm>
          <a:custGeom>
            <a:avLst/>
            <a:gdLst/>
            <a:ahLst/>
            <a:cxnLst/>
            <a:rect l="l" t="t" r="r" b="b"/>
            <a:pathLst>
              <a:path w="16147" h="15754" extrusionOk="0">
                <a:moveTo>
                  <a:pt x="1" y="0"/>
                </a:moveTo>
                <a:lnTo>
                  <a:pt x="148" y="15716"/>
                </a:lnTo>
                <a:lnTo>
                  <a:pt x="16146" y="15753"/>
                </a:lnTo>
                <a:lnTo>
                  <a:pt x="15987" y="2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1494;p48">
            <a:extLst>
              <a:ext uri="{FF2B5EF4-FFF2-40B4-BE49-F238E27FC236}">
                <a16:creationId xmlns:a16="http://schemas.microsoft.com/office/drawing/2014/main" id="{A41D71B8-DF60-B747-67D7-E19106A0CB5E}"/>
              </a:ext>
            </a:extLst>
          </p:cNvPr>
          <p:cNvGrpSpPr/>
          <p:nvPr/>
        </p:nvGrpSpPr>
        <p:grpSpPr>
          <a:xfrm>
            <a:off x="4570430" y="2564729"/>
            <a:ext cx="297388" cy="261679"/>
            <a:chOff x="6441165" y="2342560"/>
            <a:chExt cx="328352" cy="288924"/>
          </a:xfrm>
        </p:grpSpPr>
        <p:sp>
          <p:nvSpPr>
            <p:cNvPr id="13" name="Google Shape;1495;p48">
              <a:extLst>
                <a:ext uri="{FF2B5EF4-FFF2-40B4-BE49-F238E27FC236}">
                  <a16:creationId xmlns:a16="http://schemas.microsoft.com/office/drawing/2014/main" id="{C5D24C37-9722-0334-E83F-901B5C530C55}"/>
                </a:ext>
              </a:extLst>
            </p:cNvPr>
            <p:cNvSpPr/>
            <p:nvPr/>
          </p:nvSpPr>
          <p:spPr>
            <a:xfrm>
              <a:off x="6441165" y="2342560"/>
              <a:ext cx="328352" cy="288924"/>
            </a:xfrm>
            <a:custGeom>
              <a:avLst/>
              <a:gdLst/>
              <a:ahLst/>
              <a:cxnLst/>
              <a:rect l="l" t="t" r="r" b="b"/>
              <a:pathLst>
                <a:path w="2565" h="2257" extrusionOk="0">
                  <a:moveTo>
                    <a:pt x="1293" y="1"/>
                  </a:moveTo>
                  <a:cubicBezTo>
                    <a:pt x="916" y="1"/>
                    <a:pt x="548" y="194"/>
                    <a:pt x="332" y="538"/>
                  </a:cubicBezTo>
                  <a:cubicBezTo>
                    <a:pt x="1" y="1066"/>
                    <a:pt x="160" y="1753"/>
                    <a:pt x="688" y="2084"/>
                  </a:cubicBezTo>
                  <a:cubicBezTo>
                    <a:pt x="874" y="2201"/>
                    <a:pt x="1082" y="2257"/>
                    <a:pt x="1287" y="2257"/>
                  </a:cubicBezTo>
                  <a:cubicBezTo>
                    <a:pt x="1663" y="2257"/>
                    <a:pt x="2032" y="2069"/>
                    <a:pt x="2246" y="1728"/>
                  </a:cubicBezTo>
                  <a:cubicBezTo>
                    <a:pt x="2565" y="1201"/>
                    <a:pt x="2405" y="501"/>
                    <a:pt x="1878" y="170"/>
                  </a:cubicBezTo>
                  <a:cubicBezTo>
                    <a:pt x="1695" y="55"/>
                    <a:pt x="1493"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96;p48">
              <a:extLst>
                <a:ext uri="{FF2B5EF4-FFF2-40B4-BE49-F238E27FC236}">
                  <a16:creationId xmlns:a16="http://schemas.microsoft.com/office/drawing/2014/main" id="{0E3D449A-6956-08C2-5096-53000A7AB0F5}"/>
                </a:ext>
              </a:extLst>
            </p:cNvPr>
            <p:cNvSpPr/>
            <p:nvPr/>
          </p:nvSpPr>
          <p:spPr>
            <a:xfrm>
              <a:off x="6535150" y="2416813"/>
              <a:ext cx="140400" cy="14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562AC610-75F3-9F09-9F68-85F38430A11F}"/>
              </a:ext>
            </a:extLst>
          </p:cNvPr>
          <p:cNvSpPr txBox="1"/>
          <p:nvPr/>
        </p:nvSpPr>
        <p:spPr>
          <a:xfrm rot="914396">
            <a:off x="3835005" y="2775576"/>
            <a:ext cx="1431678" cy="923330"/>
          </a:xfrm>
          <a:prstGeom prst="rect">
            <a:avLst/>
          </a:prstGeom>
          <a:noFill/>
        </p:spPr>
        <p:txBody>
          <a:bodyPr wrap="square" rtlCol="0">
            <a:spAutoFit/>
          </a:bodyPr>
          <a:lstStyle/>
          <a:p>
            <a:pPr algn="r" rtl="1"/>
            <a:r>
              <a:rPr lang="he-IL" sz="1200" b="0" i="0" u="none" strike="noStrike" dirty="0">
                <a:solidFill>
                  <a:schemeClr val="bg1"/>
                </a:solidFill>
                <a:effectLst/>
                <a:latin typeface="David" panose="020E0502060401010101" pitchFamily="34" charset="-79"/>
                <a:cs typeface="David" panose="020E0502060401010101" pitchFamily="34" charset="-79"/>
              </a:rPr>
              <a:t>מהירות הגל בתווך תהיה שווה לאורך הגל כפול התדר.</a:t>
            </a:r>
            <a:endParaRPr lang="he-IL" sz="1200" b="0" dirty="0">
              <a:solidFill>
                <a:schemeClr val="bg1"/>
              </a:solidFill>
              <a:effectLst/>
              <a:latin typeface="David" panose="020E0502060401010101" pitchFamily="34" charset="-79"/>
              <a:cs typeface="David" panose="020E0502060401010101" pitchFamily="34" charset="-79"/>
            </a:endParaRPr>
          </a:p>
          <a:p>
            <a:pPr algn="r" rtl="1"/>
            <a:endParaRPr lang="en-US" dirty="0"/>
          </a:p>
        </p:txBody>
      </p:sp>
      <p:sp>
        <p:nvSpPr>
          <p:cNvPr id="1485" name="Google Shape;1485;p48"/>
          <p:cNvSpPr/>
          <p:nvPr/>
        </p:nvSpPr>
        <p:spPr>
          <a:xfrm rot="999349">
            <a:off x="1928519" y="3460863"/>
            <a:ext cx="2348349" cy="880545"/>
          </a:xfrm>
          <a:custGeom>
            <a:avLst/>
            <a:gdLst/>
            <a:ahLst/>
            <a:cxnLst/>
            <a:rect l="l" t="t" r="r" b="b"/>
            <a:pathLst>
              <a:path w="16244" h="7595" extrusionOk="0">
                <a:moveTo>
                  <a:pt x="15741" y="0"/>
                </a:moveTo>
                <a:lnTo>
                  <a:pt x="13569" y="282"/>
                </a:lnTo>
                <a:lnTo>
                  <a:pt x="0" y="1620"/>
                </a:lnTo>
                <a:lnTo>
                  <a:pt x="479" y="7595"/>
                </a:lnTo>
                <a:lnTo>
                  <a:pt x="12858" y="6257"/>
                </a:lnTo>
                <a:lnTo>
                  <a:pt x="16244" y="5926"/>
                </a:lnTo>
                <a:lnTo>
                  <a:pt x="157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48"/>
          <p:cNvSpPr/>
          <p:nvPr/>
        </p:nvSpPr>
        <p:spPr>
          <a:xfrm rot="999349">
            <a:off x="1912213" y="3418495"/>
            <a:ext cx="2323632" cy="880545"/>
          </a:xfrm>
          <a:custGeom>
            <a:avLst/>
            <a:gdLst/>
            <a:ahLst/>
            <a:cxnLst/>
            <a:rect l="l" t="t" r="r" b="b"/>
            <a:pathLst>
              <a:path w="16244" h="7595" extrusionOk="0">
                <a:moveTo>
                  <a:pt x="15741" y="0"/>
                </a:moveTo>
                <a:lnTo>
                  <a:pt x="13569" y="282"/>
                </a:lnTo>
                <a:lnTo>
                  <a:pt x="0" y="1620"/>
                </a:lnTo>
                <a:lnTo>
                  <a:pt x="479" y="7595"/>
                </a:lnTo>
                <a:lnTo>
                  <a:pt x="12858" y="6257"/>
                </a:lnTo>
                <a:lnTo>
                  <a:pt x="16244" y="5926"/>
                </a:lnTo>
                <a:lnTo>
                  <a:pt x="15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48"/>
          <p:cNvSpPr/>
          <p:nvPr/>
        </p:nvSpPr>
        <p:spPr>
          <a:xfrm rot="606771">
            <a:off x="1903045" y="3283353"/>
            <a:ext cx="168497" cy="69214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501;p48">
            <a:extLst>
              <a:ext uri="{FF2B5EF4-FFF2-40B4-BE49-F238E27FC236}">
                <a16:creationId xmlns:a16="http://schemas.microsoft.com/office/drawing/2014/main" id="{EF2A98CF-3832-9D20-0E7E-8C95B453F735}"/>
              </a:ext>
            </a:extLst>
          </p:cNvPr>
          <p:cNvSpPr txBox="1"/>
          <p:nvPr/>
        </p:nvSpPr>
        <p:spPr>
          <a:xfrm rot="674039" flipH="1">
            <a:off x="2948112" y="3602553"/>
            <a:ext cx="1265485" cy="26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he-IL" sz="1400" b="0" i="0" u="none" strike="noStrike" dirty="0">
                <a:solidFill>
                  <a:srgbClr val="000000"/>
                </a:solidFill>
                <a:effectLst/>
                <a:latin typeface="David" panose="020E0502060401010101" pitchFamily="34" charset="-79"/>
                <a:cs typeface="David" panose="020E0502060401010101" pitchFamily="34" charset="-79"/>
              </a:rPr>
              <a:t>בתנאי שמתקיים</a:t>
            </a:r>
            <a:endParaRPr lang="he-IL" sz="1300" b="1" dirty="0">
              <a:solidFill>
                <a:srgbClr val="000000"/>
              </a:solidFill>
              <a:latin typeface="David" panose="020E0502060401010101" pitchFamily="34" charset="-79"/>
              <a:ea typeface="Fira Sans"/>
              <a:cs typeface="David" panose="020E0502060401010101" pitchFamily="34" charset="-79"/>
              <a:sym typeface="Fira Sans"/>
            </a:endParaRPr>
          </a:p>
        </p:txBody>
      </p:sp>
      <mc:AlternateContent xmlns:mc="http://schemas.openxmlformats.org/markup-compatibility/2006" xmlns:a14="http://schemas.microsoft.com/office/drawing/2010/main">
        <mc:Choice Requires="a14">
          <p:sp>
            <p:nvSpPr>
              <p:cNvPr id="1498" name="Google Shape;1498;p48"/>
              <p:cNvSpPr txBox="1"/>
              <p:nvPr/>
            </p:nvSpPr>
            <p:spPr>
              <a:xfrm rot="664451" flipH="1">
                <a:off x="2060639" y="3451230"/>
                <a:ext cx="867815" cy="3944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ar-LB" sz="1400" b="1" i="1" u="none" strike="noStrike" smtClean="0">
                          <a:solidFill>
                            <a:srgbClr val="000000"/>
                          </a:solidFill>
                          <a:effectLst/>
                          <a:latin typeface="Cambria Math" panose="02040503050406030204" pitchFamily="18" charset="0"/>
                          <a:cs typeface="Cardo" panose="02020600000000000000" pitchFamily="18" charset="-79"/>
                        </a:rPr>
                        <m:t>𝒍</m:t>
                      </m:r>
                      <m:r>
                        <a:rPr lang="ar-LB" sz="1400" b="1" i="1" u="none" strike="noStrike" smtClean="0">
                          <a:solidFill>
                            <a:srgbClr val="000000"/>
                          </a:solidFill>
                          <a:effectLst/>
                          <a:latin typeface="Cambria Math" panose="02040503050406030204" pitchFamily="18" charset="0"/>
                          <a:cs typeface="Cardo" panose="02020600000000000000" pitchFamily="18" charset="-79"/>
                        </a:rPr>
                        <m:t>=</m:t>
                      </m:r>
                      <m:r>
                        <a:rPr lang="ar-LB" sz="1400" b="1" i="1" u="none" strike="noStrike" smtClean="0">
                          <a:solidFill>
                            <a:srgbClr val="000000"/>
                          </a:solidFill>
                          <a:effectLst/>
                          <a:latin typeface="Cambria Math" panose="02040503050406030204" pitchFamily="18" charset="0"/>
                          <a:cs typeface="Cardo" panose="02020600000000000000" pitchFamily="18" charset="-79"/>
                        </a:rPr>
                        <m:t>𝒏</m:t>
                      </m:r>
                      <m:f>
                        <m:fPr>
                          <m:ctrlPr>
                            <a:rPr lang="ar-LB" sz="1400" b="1" i="1" u="none" strike="noStrike" smtClean="0">
                              <a:solidFill>
                                <a:srgbClr val="000000"/>
                              </a:solidFill>
                              <a:effectLst/>
                              <a:latin typeface="Cambria Math" panose="02040503050406030204" pitchFamily="18" charset="0"/>
                              <a:cs typeface="Cardo" panose="02020600000000000000" pitchFamily="18" charset="-79"/>
                            </a:rPr>
                          </m:ctrlPr>
                        </m:fPr>
                        <m:num>
                          <m:r>
                            <m:rPr>
                              <m:nor/>
                            </m:rPr>
                            <a:rPr lang="el-GR" sz="1400" b="1" dirty="0">
                              <a:solidFill>
                                <a:schemeClr val="tx1"/>
                              </a:solidFill>
                              <a:latin typeface="Source Sans Pro" panose="020B0503030403020204" pitchFamily="34" charset="0"/>
                              <a:cs typeface="David" panose="020E0502060401010101" pitchFamily="34" charset="-79"/>
                            </a:rPr>
                            <m:t>λ</m:t>
                          </m:r>
                        </m:num>
                        <m:den>
                          <m:r>
                            <a:rPr lang="ar-LB" sz="1400" b="1" i="1" u="none" strike="noStrike" smtClean="0">
                              <a:solidFill>
                                <a:srgbClr val="000000"/>
                              </a:solidFill>
                              <a:effectLst/>
                              <a:latin typeface="Cambria Math" panose="02040503050406030204" pitchFamily="18" charset="0"/>
                              <a:cs typeface="Cardo" panose="02020600000000000000" pitchFamily="18" charset="-79"/>
                            </a:rPr>
                            <m:t>𝟐</m:t>
                          </m:r>
                        </m:den>
                      </m:f>
                    </m:oMath>
                  </m:oMathPara>
                </a14:m>
                <a:endParaRPr lang="ar-LB" sz="1400" b="1" dirty="0">
                  <a:solidFill>
                    <a:srgbClr val="000000"/>
                  </a:solidFill>
                  <a:latin typeface="Fira Sans"/>
                  <a:ea typeface="Fira Sans"/>
                  <a:cs typeface="Fira Sans"/>
                  <a:sym typeface="Fira Sans"/>
                </a:endParaRPr>
              </a:p>
            </p:txBody>
          </p:sp>
        </mc:Choice>
        <mc:Fallback xmlns="">
          <p:sp>
            <p:nvSpPr>
              <p:cNvPr id="1498" name="Google Shape;1498;p48"/>
              <p:cNvSpPr txBox="1">
                <a:spLocks noRot="1" noChangeAspect="1" noMove="1" noResize="1" noEditPoints="1" noAdjustHandles="1" noChangeArrowheads="1" noChangeShapeType="1" noTextEdit="1"/>
              </p:cNvSpPr>
              <p:nvPr/>
            </p:nvSpPr>
            <p:spPr>
              <a:xfrm rot="664451" flipH="1">
                <a:off x="2060639" y="3451230"/>
                <a:ext cx="867815" cy="394486"/>
              </a:xfrm>
              <a:prstGeom prst="rect">
                <a:avLst/>
              </a:prstGeom>
              <a:blipFill>
                <a:blip r:embed="rId4"/>
                <a:stretch>
                  <a:fillRect b="-7692"/>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782F08AD-5881-F66E-BD91-AC81B69904D8}"/>
              </a:ext>
            </a:extLst>
          </p:cNvPr>
          <p:cNvSpPr txBox="1"/>
          <p:nvPr/>
        </p:nvSpPr>
        <p:spPr>
          <a:xfrm rot="741391">
            <a:off x="2697546" y="4008695"/>
            <a:ext cx="1381512" cy="307777"/>
          </a:xfrm>
          <a:prstGeom prst="rect">
            <a:avLst/>
          </a:prstGeom>
          <a:noFill/>
        </p:spPr>
        <p:txBody>
          <a:bodyPr wrap="square" rtlCol="0">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נקבל גלים עומדים</a:t>
            </a:r>
            <a:endParaRPr lang="en-US" sz="14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87986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4.44444E-6 -3.20988E-6 L 4.44444E-6 -0.07222 " pathEditMode="relative" rAng="0" ptsTypes="AA">
                                      <p:cBhvr>
                                        <p:cTn id="6" dur="250" accel="50000" decel="50000" autoRev="1" fill="hold">
                                          <p:stCondLst>
                                            <p:cond delay="0"/>
                                          </p:stCondLst>
                                        </p:cTn>
                                        <p:tgtEl>
                                          <p:spTgt spid="1509"/>
                                        </p:tgtEl>
                                        <p:attrNameLst>
                                          <p:attrName>ppt_x</p:attrName>
                                          <p:attrName>ppt_y</p:attrName>
                                        </p:attrNameLst>
                                      </p:cBhvr>
                                      <p:rCtr x="0" y="-3611"/>
                                    </p:animMotion>
                                    <p:animRot by="1500000">
                                      <p:cBhvr>
                                        <p:cTn id="7" dur="125" fill="hold">
                                          <p:stCondLst>
                                            <p:cond delay="0"/>
                                          </p:stCondLst>
                                        </p:cTn>
                                        <p:tgtEl>
                                          <p:spTgt spid="1509"/>
                                        </p:tgtEl>
                                        <p:attrNameLst>
                                          <p:attrName>r</p:attrName>
                                        </p:attrNameLst>
                                      </p:cBhvr>
                                    </p:animRot>
                                    <p:animRot by="-1500000">
                                      <p:cBhvr>
                                        <p:cTn id="8" dur="125" fill="hold">
                                          <p:stCondLst>
                                            <p:cond delay="125"/>
                                          </p:stCondLst>
                                        </p:cTn>
                                        <p:tgtEl>
                                          <p:spTgt spid="1509"/>
                                        </p:tgtEl>
                                        <p:attrNameLst>
                                          <p:attrName>r</p:attrName>
                                        </p:attrNameLst>
                                      </p:cBhvr>
                                    </p:animRot>
                                    <p:animRot by="-1500000">
                                      <p:cBhvr>
                                        <p:cTn id="9" dur="125" fill="hold">
                                          <p:stCondLst>
                                            <p:cond delay="250"/>
                                          </p:stCondLst>
                                        </p:cTn>
                                        <p:tgtEl>
                                          <p:spTgt spid="1509"/>
                                        </p:tgtEl>
                                        <p:attrNameLst>
                                          <p:attrName>r</p:attrName>
                                        </p:attrNameLst>
                                      </p:cBhvr>
                                    </p:animRot>
                                    <p:animRot by="1500000">
                                      <p:cBhvr>
                                        <p:cTn id="10" dur="125" fill="hold">
                                          <p:stCondLst>
                                            <p:cond delay="375"/>
                                          </p:stCondLst>
                                        </p:cTn>
                                        <p:tgtEl>
                                          <p:spTgt spid="1509"/>
                                        </p:tgtEl>
                                        <p:attrNameLst>
                                          <p:attrName>r</p:attrName>
                                        </p:attrNameLst>
                                      </p:cBhvr>
                                    </p:animRot>
                                  </p:childTnLst>
                                </p:cTn>
                              </p:par>
                            </p:childTnLst>
                          </p:cTn>
                        </p:par>
                        <p:par>
                          <p:cTn id="11" fill="hold">
                            <p:stCondLst>
                              <p:cond delay="3050"/>
                            </p:stCondLst>
                            <p:childTnLst>
                              <p:par>
                                <p:cTn id="12" presetID="34" presetClass="emph" presetSubtype="0" fill="hold" grpId="0" nodeType="afterEffect">
                                  <p:stCondLst>
                                    <p:cond delay="0"/>
                                  </p:stCondLst>
                                  <p:iterate type="lt">
                                    <p:tmPct val="10000"/>
                                  </p:iterate>
                                  <p:childTnLst>
                                    <p:animMotion origin="layout" path="M -5.55556E-7 2.71605E-6 L -5.55556E-7 -0.07222 " pathEditMode="relative" rAng="0" ptsTypes="AA">
                                      <p:cBhvr>
                                        <p:cTn id="13" dur="250" accel="50000" decel="50000" autoRev="1" fill="hold">
                                          <p:stCondLst>
                                            <p:cond delay="0"/>
                                          </p:stCondLst>
                                        </p:cTn>
                                        <p:tgtEl>
                                          <p:spTgt spid="1506"/>
                                        </p:tgtEl>
                                        <p:attrNameLst>
                                          <p:attrName>ppt_x</p:attrName>
                                          <p:attrName>ppt_y</p:attrName>
                                        </p:attrNameLst>
                                      </p:cBhvr>
                                      <p:rCtr x="0" y="-3611"/>
                                    </p:animMotion>
                                    <p:animRot by="1500000">
                                      <p:cBhvr>
                                        <p:cTn id="14" dur="125" fill="hold">
                                          <p:stCondLst>
                                            <p:cond delay="0"/>
                                          </p:stCondLst>
                                        </p:cTn>
                                        <p:tgtEl>
                                          <p:spTgt spid="1506"/>
                                        </p:tgtEl>
                                        <p:attrNameLst>
                                          <p:attrName>r</p:attrName>
                                        </p:attrNameLst>
                                      </p:cBhvr>
                                    </p:animRot>
                                    <p:animRot by="-1500000">
                                      <p:cBhvr>
                                        <p:cTn id="15" dur="125" fill="hold">
                                          <p:stCondLst>
                                            <p:cond delay="125"/>
                                          </p:stCondLst>
                                        </p:cTn>
                                        <p:tgtEl>
                                          <p:spTgt spid="1506"/>
                                        </p:tgtEl>
                                        <p:attrNameLst>
                                          <p:attrName>r</p:attrName>
                                        </p:attrNameLst>
                                      </p:cBhvr>
                                    </p:animRot>
                                    <p:animRot by="-1500000">
                                      <p:cBhvr>
                                        <p:cTn id="16" dur="125" fill="hold">
                                          <p:stCondLst>
                                            <p:cond delay="250"/>
                                          </p:stCondLst>
                                        </p:cTn>
                                        <p:tgtEl>
                                          <p:spTgt spid="1506"/>
                                        </p:tgtEl>
                                        <p:attrNameLst>
                                          <p:attrName>r</p:attrName>
                                        </p:attrNameLst>
                                      </p:cBhvr>
                                    </p:animRot>
                                    <p:animRot by="1500000">
                                      <p:cBhvr>
                                        <p:cTn id="17" dur="125" fill="hold">
                                          <p:stCondLst>
                                            <p:cond delay="375"/>
                                          </p:stCondLst>
                                        </p:cTn>
                                        <p:tgtEl>
                                          <p:spTgt spid="1506"/>
                                        </p:tgtEl>
                                        <p:attrNameLst>
                                          <p:attrName>r</p:attrName>
                                        </p:attrNameLst>
                                      </p:cBhvr>
                                    </p:animRot>
                                  </p:childTnLst>
                                </p:cTn>
                              </p:par>
                            </p:childTnLst>
                          </p:cTn>
                        </p:par>
                        <p:par>
                          <p:cTn id="18" fill="hold">
                            <p:stCondLst>
                              <p:cond delay="6600"/>
                            </p:stCondLst>
                            <p:childTnLst>
                              <p:par>
                                <p:cTn id="19" presetID="38" presetClass="entr" presetSubtype="0" accel="50000" fill="hold" grpId="0" nodeType="afterEffect">
                                  <p:stCondLst>
                                    <p:cond delay="0"/>
                                  </p:stCondLst>
                                  <p:iterate type="lt">
                                    <p:tmPct val="50000"/>
                                  </p:iterate>
                                  <p:childTnLst>
                                    <p:set>
                                      <p:cBhvr>
                                        <p:cTn id="20" dur="1" fill="hold">
                                          <p:stCondLst>
                                            <p:cond delay="0"/>
                                          </p:stCondLst>
                                        </p:cTn>
                                        <p:tgtEl>
                                          <p:spTgt spid="1500"/>
                                        </p:tgtEl>
                                        <p:attrNameLst>
                                          <p:attrName>style.visibility</p:attrName>
                                        </p:attrNameLst>
                                      </p:cBhvr>
                                      <p:to>
                                        <p:strVal val="visible"/>
                                      </p:to>
                                    </p:set>
                                    <p:set>
                                      <p:cBhvr>
                                        <p:cTn id="21" dur="455" fill="hold">
                                          <p:stCondLst>
                                            <p:cond delay="0"/>
                                          </p:stCondLst>
                                        </p:cTn>
                                        <p:tgtEl>
                                          <p:spTgt spid="1500"/>
                                        </p:tgtEl>
                                        <p:attrNameLst>
                                          <p:attrName>style.rotation</p:attrName>
                                        </p:attrNameLst>
                                      </p:cBhvr>
                                      <p:to>
                                        <p:strVal val="-45.0"/>
                                      </p:to>
                                    </p:set>
                                    <p:anim calcmode="lin" valueType="num">
                                      <p:cBhvr>
                                        <p:cTn id="22" dur="455" fill="hold">
                                          <p:stCondLst>
                                            <p:cond delay="455"/>
                                          </p:stCondLst>
                                        </p:cTn>
                                        <p:tgtEl>
                                          <p:spTgt spid="1500"/>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500"/>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500"/>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500"/>
                                        </p:tgtEl>
                                        <p:attrNameLst>
                                          <p:attrName>ppt_y</p:attrName>
                                        </p:attrNameLst>
                                      </p:cBhvr>
                                      <p:tavLst>
                                        <p:tav tm="0">
                                          <p:val>
                                            <p:strVal val="#ppt_y-(0.354*#ppt_w-0.172*#ppt_h)"/>
                                          </p:val>
                                        </p:tav>
                                        <p:tav tm="100000">
                                          <p:val>
                                            <p:strVal val="#ppt_y"/>
                                          </p:val>
                                        </p:tav>
                                      </p:tavLst>
                                    </p:anim>
                                  </p:childTnLst>
                                </p:cTn>
                              </p:par>
                            </p:childTnLst>
                          </p:cTn>
                        </p:par>
                        <p:par>
                          <p:cTn id="26" fill="hold">
                            <p:stCondLst>
                              <p:cond delay="9100"/>
                            </p:stCondLst>
                            <p:childTnLst>
                              <p:par>
                                <p:cTn id="27" presetID="34" presetClass="emph" presetSubtype="0" fill="hold" grpId="0" nodeType="afterEffect">
                                  <p:stCondLst>
                                    <p:cond delay="0"/>
                                  </p:stCondLst>
                                  <p:iterate type="lt">
                                    <p:tmPct val="10000"/>
                                  </p:iterate>
                                  <p:childTnLst>
                                    <p:animMotion origin="layout" path="M -3.05556E-6 -9.87654E-7 L -3.05556E-6 -0.07222 " pathEditMode="relative" rAng="0" ptsTypes="AA">
                                      <p:cBhvr>
                                        <p:cTn id="28" dur="250" accel="50000" decel="50000" autoRev="1" fill="hold">
                                          <p:stCondLst>
                                            <p:cond delay="0"/>
                                          </p:stCondLst>
                                        </p:cTn>
                                        <p:tgtEl>
                                          <p:spTgt spid="3"/>
                                        </p:tgtEl>
                                        <p:attrNameLst>
                                          <p:attrName>ppt_x</p:attrName>
                                          <p:attrName>ppt_y</p:attrName>
                                        </p:attrNameLst>
                                      </p:cBhvr>
                                      <p:rCtr x="0" y="-3611"/>
                                    </p:animMotion>
                                    <p:animRot by="1500000">
                                      <p:cBhvr>
                                        <p:cTn id="29" dur="125" fill="hold">
                                          <p:stCondLst>
                                            <p:cond delay="0"/>
                                          </p:stCondLst>
                                        </p:cTn>
                                        <p:tgtEl>
                                          <p:spTgt spid="3"/>
                                        </p:tgtEl>
                                        <p:attrNameLst>
                                          <p:attrName>r</p:attrName>
                                        </p:attrNameLst>
                                      </p:cBhvr>
                                    </p:animRot>
                                    <p:animRot by="-1500000">
                                      <p:cBhvr>
                                        <p:cTn id="30" dur="125" fill="hold">
                                          <p:stCondLst>
                                            <p:cond delay="125"/>
                                          </p:stCondLst>
                                        </p:cTn>
                                        <p:tgtEl>
                                          <p:spTgt spid="3"/>
                                        </p:tgtEl>
                                        <p:attrNameLst>
                                          <p:attrName>r</p:attrName>
                                        </p:attrNameLst>
                                      </p:cBhvr>
                                    </p:animRot>
                                    <p:animRot by="-1500000">
                                      <p:cBhvr>
                                        <p:cTn id="31" dur="125" fill="hold">
                                          <p:stCondLst>
                                            <p:cond delay="250"/>
                                          </p:stCondLst>
                                        </p:cTn>
                                        <p:tgtEl>
                                          <p:spTgt spid="3"/>
                                        </p:tgtEl>
                                        <p:attrNameLst>
                                          <p:attrName>r</p:attrName>
                                        </p:attrNameLst>
                                      </p:cBhvr>
                                    </p:animRot>
                                    <p:animRot by="1500000">
                                      <p:cBhvr>
                                        <p:cTn id="32" dur="125" fill="hold">
                                          <p:stCondLst>
                                            <p:cond delay="375"/>
                                          </p:stCondLst>
                                        </p:cTn>
                                        <p:tgtEl>
                                          <p:spTgt spid="3"/>
                                        </p:tgtEl>
                                        <p:attrNameLst>
                                          <p:attrName>r</p:attrName>
                                        </p:attrNameLst>
                                      </p:cBhvr>
                                    </p:animRot>
                                  </p:childTnLst>
                                </p:cTn>
                              </p:par>
                            </p:childTnLst>
                          </p:cTn>
                        </p:par>
                        <p:par>
                          <p:cTn id="33" fill="hold">
                            <p:stCondLst>
                              <p:cond delay="11500"/>
                            </p:stCondLst>
                            <p:childTnLst>
                              <p:par>
                                <p:cTn id="34" presetID="34" presetClass="emph" presetSubtype="0" fill="hold" grpId="0" nodeType="afterEffect">
                                  <p:stCondLst>
                                    <p:cond delay="0"/>
                                  </p:stCondLst>
                                  <p:iterate type="lt">
                                    <p:tmPct val="10000"/>
                                  </p:iterate>
                                  <p:childTnLst>
                                    <p:animMotion origin="layout" path="M -3.05556E-6 2.71605E-6 L -3.05556E-6 -0.07222 " pathEditMode="relative" rAng="0" ptsTypes="AA">
                                      <p:cBhvr>
                                        <p:cTn id="35" dur="250" accel="50000" decel="50000" autoRev="1" fill="hold">
                                          <p:stCondLst>
                                            <p:cond delay="0"/>
                                          </p:stCondLst>
                                        </p:cTn>
                                        <p:tgtEl>
                                          <p:spTgt spid="6"/>
                                        </p:tgtEl>
                                        <p:attrNameLst>
                                          <p:attrName>ppt_x</p:attrName>
                                          <p:attrName>ppt_y</p:attrName>
                                        </p:attrNameLst>
                                      </p:cBhvr>
                                      <p:rCtr x="0" y="-3611"/>
                                    </p:animMotion>
                                    <p:animRot by="1500000">
                                      <p:cBhvr>
                                        <p:cTn id="36" dur="125" fill="hold">
                                          <p:stCondLst>
                                            <p:cond delay="0"/>
                                          </p:stCondLst>
                                        </p:cTn>
                                        <p:tgtEl>
                                          <p:spTgt spid="6"/>
                                        </p:tgtEl>
                                        <p:attrNameLst>
                                          <p:attrName>r</p:attrName>
                                        </p:attrNameLst>
                                      </p:cBhvr>
                                    </p:animRot>
                                    <p:animRot by="-1500000">
                                      <p:cBhvr>
                                        <p:cTn id="37" dur="125" fill="hold">
                                          <p:stCondLst>
                                            <p:cond delay="125"/>
                                          </p:stCondLst>
                                        </p:cTn>
                                        <p:tgtEl>
                                          <p:spTgt spid="6"/>
                                        </p:tgtEl>
                                        <p:attrNameLst>
                                          <p:attrName>r</p:attrName>
                                        </p:attrNameLst>
                                      </p:cBhvr>
                                    </p:animRot>
                                    <p:animRot by="-1500000">
                                      <p:cBhvr>
                                        <p:cTn id="38" dur="125" fill="hold">
                                          <p:stCondLst>
                                            <p:cond delay="250"/>
                                          </p:stCondLst>
                                        </p:cTn>
                                        <p:tgtEl>
                                          <p:spTgt spid="6"/>
                                        </p:tgtEl>
                                        <p:attrNameLst>
                                          <p:attrName>r</p:attrName>
                                        </p:attrNameLst>
                                      </p:cBhvr>
                                    </p:animRot>
                                    <p:animRot by="1500000">
                                      <p:cBhvr>
                                        <p:cTn id="39" dur="125" fill="hold">
                                          <p:stCondLst>
                                            <p:cond delay="375"/>
                                          </p:stCondLst>
                                        </p:cTn>
                                        <p:tgtEl>
                                          <p:spTgt spid="6"/>
                                        </p:tgtEl>
                                        <p:attrNameLst>
                                          <p:attrName>r</p:attrName>
                                        </p:attrNameLst>
                                      </p:cBhvr>
                                    </p:animRot>
                                  </p:childTnLst>
                                </p:cTn>
                              </p:par>
                              <p:par>
                                <p:cTn id="40" presetID="38" presetClass="entr" presetSubtype="0" accel="50000" fill="hold" grpId="0" nodeType="withEffect">
                                  <p:stCondLst>
                                    <p:cond delay="0"/>
                                  </p:stCondLst>
                                  <p:iterate type="lt">
                                    <p:tmPct val="50000"/>
                                  </p:iterate>
                                  <p:childTnLst>
                                    <p:set>
                                      <p:cBhvr>
                                        <p:cTn id="41" dur="1" fill="hold">
                                          <p:stCondLst>
                                            <p:cond delay="0"/>
                                          </p:stCondLst>
                                        </p:cTn>
                                        <p:tgtEl>
                                          <p:spTgt spid="1498"/>
                                        </p:tgtEl>
                                        <p:attrNameLst>
                                          <p:attrName>style.visibility</p:attrName>
                                        </p:attrNameLst>
                                      </p:cBhvr>
                                      <p:to>
                                        <p:strVal val="visible"/>
                                      </p:to>
                                    </p:set>
                                    <p:set>
                                      <p:cBhvr>
                                        <p:cTn id="42" dur="227" fill="hold">
                                          <p:stCondLst>
                                            <p:cond delay="0"/>
                                          </p:stCondLst>
                                        </p:cTn>
                                        <p:tgtEl>
                                          <p:spTgt spid="1498"/>
                                        </p:tgtEl>
                                        <p:attrNameLst>
                                          <p:attrName>style.rotation</p:attrName>
                                        </p:attrNameLst>
                                      </p:cBhvr>
                                      <p:to>
                                        <p:strVal val="-45.0"/>
                                      </p:to>
                                    </p:set>
                                    <p:anim calcmode="lin" valueType="num">
                                      <p:cBhvr>
                                        <p:cTn id="43" dur="227" fill="hold">
                                          <p:stCondLst>
                                            <p:cond delay="227"/>
                                          </p:stCondLst>
                                        </p:cTn>
                                        <p:tgtEl>
                                          <p:spTgt spid="1498"/>
                                        </p:tgtEl>
                                        <p:attrNameLst>
                                          <p:attrName>style.rotation</p:attrName>
                                        </p:attrNameLst>
                                      </p:cBhvr>
                                      <p:tavLst>
                                        <p:tav tm="0">
                                          <p:val>
                                            <p:fltVal val="-45"/>
                                          </p:val>
                                        </p:tav>
                                        <p:tav tm="69900">
                                          <p:val>
                                            <p:fltVal val="45"/>
                                          </p:val>
                                        </p:tav>
                                        <p:tav tm="100000">
                                          <p:val>
                                            <p:fltVal val="0"/>
                                          </p:val>
                                        </p:tav>
                                      </p:tavLst>
                                    </p:anim>
                                    <p:anim calcmode="lin" valueType="num">
                                      <p:cBhvr>
                                        <p:cTn id="44" dur="227" fill="hold">
                                          <p:stCondLst>
                                            <p:cond delay="0"/>
                                          </p:stCondLst>
                                        </p:cTn>
                                        <p:tgtEl>
                                          <p:spTgt spid="1498"/>
                                        </p:tgtEl>
                                        <p:attrNameLst>
                                          <p:attrName>ppt_y</p:attrName>
                                        </p:attrNameLst>
                                      </p:cBhvr>
                                      <p:tavLst>
                                        <p:tav tm="0">
                                          <p:val>
                                            <p:strVal val="#ppt_y-1"/>
                                          </p:val>
                                        </p:tav>
                                        <p:tav tm="100000">
                                          <p:val>
                                            <p:strVal val="#ppt_y-(0.354*#ppt_w-0.172*#ppt_h)"/>
                                          </p:val>
                                        </p:tav>
                                      </p:tavLst>
                                    </p:anim>
                                    <p:anim calcmode="lin" valueType="num">
                                      <p:cBhvr>
                                        <p:cTn id="45" dur="78" decel="50000" autoRev="1" fill="hold">
                                          <p:stCondLst>
                                            <p:cond delay="227"/>
                                          </p:stCondLst>
                                        </p:cTn>
                                        <p:tgtEl>
                                          <p:spTgt spid="1498"/>
                                        </p:tgtEl>
                                        <p:attrNameLst>
                                          <p:attrName>ppt_y</p:attrName>
                                        </p:attrNameLst>
                                      </p:cBhvr>
                                      <p:tavLst>
                                        <p:tav tm="0">
                                          <p:val>
                                            <p:strVal val="#ppt_y-(0.354*#ppt_w-0.172*#ppt_h)"/>
                                          </p:val>
                                        </p:tav>
                                        <p:tav tm="100000">
                                          <p:val>
                                            <p:strVal val="#ppt_y-(0.354*#ppt_w-0.172*#ppt_h)-#ppt_h/2"/>
                                          </p:val>
                                        </p:tav>
                                      </p:tavLst>
                                    </p:anim>
                                    <p:anim calcmode="lin" valueType="num">
                                      <p:cBhvr>
                                        <p:cTn id="46" dur="68" fill="hold">
                                          <p:stCondLst>
                                            <p:cond delay="432"/>
                                          </p:stCondLst>
                                        </p:cTn>
                                        <p:tgtEl>
                                          <p:spTgt spid="1498"/>
                                        </p:tgtEl>
                                        <p:attrNameLst>
                                          <p:attrName>ppt_y</p:attrName>
                                        </p:attrNameLst>
                                      </p:cBhvr>
                                      <p:tavLst>
                                        <p:tav tm="0">
                                          <p:val>
                                            <p:strVal val="#ppt_y-(0.354*#ppt_w-0.172*#ppt_h)"/>
                                          </p:val>
                                        </p:tav>
                                        <p:tav tm="100000">
                                          <p:val>
                                            <p:strVal val="#ppt_y"/>
                                          </p:val>
                                        </p:tav>
                                      </p:tavLst>
                                    </p:anim>
                                  </p:childTnLst>
                                </p:cTn>
                              </p:par>
                            </p:childTnLst>
                          </p:cTn>
                        </p:par>
                        <p:par>
                          <p:cTn id="47" fill="hold">
                            <p:stCondLst>
                              <p:cond delay="13750"/>
                            </p:stCondLst>
                            <p:childTnLst>
                              <p:par>
                                <p:cTn id="48" presetID="34" presetClass="emph" presetSubtype="0" fill="hold" nodeType="afterEffect">
                                  <p:stCondLst>
                                    <p:cond delay="0"/>
                                  </p:stCondLst>
                                  <p:iterate type="lt">
                                    <p:tmPct val="10000"/>
                                  </p:iterate>
                                  <p:childTnLst>
                                    <p:animMotion origin="layout" path="M 2.77778E-6 -3.33333E-6 L 2.77778E-6 -0.07222 " pathEditMode="relative" rAng="0" ptsTypes="AA">
                                      <p:cBhvr>
                                        <p:cTn id="49" dur="250" accel="50000" decel="50000" autoRev="1" fill="hold">
                                          <p:stCondLst>
                                            <p:cond delay="0"/>
                                          </p:stCondLst>
                                        </p:cTn>
                                        <p:tgtEl>
                                          <p:spTgt spid="15">
                                            <p:txEl>
                                              <p:pRg st="0" end="0"/>
                                            </p:txEl>
                                          </p:spTgt>
                                        </p:tgtEl>
                                        <p:attrNameLst>
                                          <p:attrName>ppt_x</p:attrName>
                                          <p:attrName>ppt_y</p:attrName>
                                        </p:attrNameLst>
                                      </p:cBhvr>
                                      <p:rCtr x="0" y="-3611"/>
                                    </p:animMotion>
                                    <p:animRot by="1500000">
                                      <p:cBhvr>
                                        <p:cTn id="50" dur="125" fill="hold">
                                          <p:stCondLst>
                                            <p:cond delay="0"/>
                                          </p:stCondLst>
                                        </p:cTn>
                                        <p:tgtEl>
                                          <p:spTgt spid="15">
                                            <p:txEl>
                                              <p:pRg st="0" end="0"/>
                                            </p:txEl>
                                          </p:spTgt>
                                        </p:tgtEl>
                                        <p:attrNameLst>
                                          <p:attrName>r</p:attrName>
                                        </p:attrNameLst>
                                      </p:cBhvr>
                                    </p:animRot>
                                    <p:animRot by="-1500000">
                                      <p:cBhvr>
                                        <p:cTn id="51" dur="125" fill="hold">
                                          <p:stCondLst>
                                            <p:cond delay="125"/>
                                          </p:stCondLst>
                                        </p:cTn>
                                        <p:tgtEl>
                                          <p:spTgt spid="15">
                                            <p:txEl>
                                              <p:pRg st="0" end="0"/>
                                            </p:txEl>
                                          </p:spTgt>
                                        </p:tgtEl>
                                        <p:attrNameLst>
                                          <p:attrName>r</p:attrName>
                                        </p:attrNameLst>
                                      </p:cBhvr>
                                    </p:animRot>
                                    <p:animRot by="-1500000">
                                      <p:cBhvr>
                                        <p:cTn id="52" dur="125" fill="hold">
                                          <p:stCondLst>
                                            <p:cond delay="250"/>
                                          </p:stCondLst>
                                        </p:cTn>
                                        <p:tgtEl>
                                          <p:spTgt spid="15">
                                            <p:txEl>
                                              <p:pRg st="0" end="0"/>
                                            </p:txEl>
                                          </p:spTgt>
                                        </p:tgtEl>
                                        <p:attrNameLst>
                                          <p:attrName>r</p:attrName>
                                        </p:attrNameLst>
                                      </p:cBhvr>
                                    </p:animRot>
                                    <p:animRot by="1500000">
                                      <p:cBhvr>
                                        <p:cTn id="53" dur="125" fill="hold">
                                          <p:stCondLst>
                                            <p:cond delay="375"/>
                                          </p:stCondLst>
                                        </p:cTn>
                                        <p:tgtEl>
                                          <p:spTgt spid="15">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0" grpId="0"/>
      <p:bldP spid="1506" grpId="0"/>
      <p:bldP spid="1509" grpId="0"/>
      <p:bldP spid="3" grpId="0"/>
      <p:bldP spid="6" grpId="0"/>
      <p:bldP spid="14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92;p52">
            <a:extLst>
              <a:ext uri="{FF2B5EF4-FFF2-40B4-BE49-F238E27FC236}">
                <a16:creationId xmlns:a16="http://schemas.microsoft.com/office/drawing/2014/main" id="{E7C90087-405A-64D5-DDDC-2C37107F7E48}"/>
              </a:ext>
            </a:extLst>
          </p:cNvPr>
          <p:cNvSpPr/>
          <p:nvPr/>
        </p:nvSpPr>
        <p:spPr>
          <a:xfrm>
            <a:off x="4919958" y="1399923"/>
            <a:ext cx="555223" cy="416650"/>
          </a:xfrm>
          <a:custGeom>
            <a:avLst/>
            <a:gdLst/>
            <a:ahLst/>
            <a:cxnLst/>
            <a:rect l="l" t="t" r="r" b="b"/>
            <a:pathLst>
              <a:path w="6934" h="4873" fill="none" extrusionOk="0">
                <a:moveTo>
                  <a:pt x="0" y="4873"/>
                </a:moveTo>
                <a:cubicBezTo>
                  <a:pt x="1346" y="0"/>
                  <a:pt x="4025" y="0"/>
                  <a:pt x="6934" y="0"/>
                </a:cubicBezTo>
              </a:path>
            </a:pathLst>
          </a:custGeom>
          <a:noFill/>
          <a:ln w="28175" cap="rnd" cmpd="sng">
            <a:solidFill>
              <a:schemeClr val="lt2"/>
            </a:solidFill>
            <a:prstDash val="solid"/>
            <a:miter lim="121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717;p52">
            <a:extLst>
              <a:ext uri="{FF2B5EF4-FFF2-40B4-BE49-F238E27FC236}">
                <a16:creationId xmlns:a16="http://schemas.microsoft.com/office/drawing/2014/main" id="{00010F4E-2AC9-9E74-D9AA-5C987BB1B5A2}"/>
              </a:ext>
            </a:extLst>
          </p:cNvPr>
          <p:cNvSpPr/>
          <p:nvPr/>
        </p:nvSpPr>
        <p:spPr>
          <a:xfrm>
            <a:off x="5502670" y="1307819"/>
            <a:ext cx="161755" cy="196648"/>
          </a:xfrm>
          <a:custGeom>
            <a:avLst/>
            <a:gdLst/>
            <a:ahLst/>
            <a:cxnLst/>
            <a:rect l="l" t="t" r="r" b="b"/>
            <a:pathLst>
              <a:path w="2292" h="2401" extrusionOk="0">
                <a:moveTo>
                  <a:pt x="788" y="0"/>
                </a:moveTo>
                <a:cubicBezTo>
                  <a:pt x="352" y="0"/>
                  <a:pt x="0" y="352"/>
                  <a:pt x="0" y="788"/>
                </a:cubicBezTo>
                <a:lnTo>
                  <a:pt x="0" y="1600"/>
                </a:lnTo>
                <a:cubicBezTo>
                  <a:pt x="0" y="2049"/>
                  <a:pt x="352" y="2400"/>
                  <a:pt x="788" y="2400"/>
                </a:cubicBezTo>
                <a:lnTo>
                  <a:pt x="2291" y="2400"/>
                </a:lnTo>
                <a:lnTo>
                  <a:pt x="2291" y="0"/>
                </a:ln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Rectangle 1">
            <a:extLst>
              <a:ext uri="{FF2B5EF4-FFF2-40B4-BE49-F238E27FC236}">
                <a16:creationId xmlns:a16="http://schemas.microsoft.com/office/drawing/2014/main" id="{A2D1A0D7-CDCA-4D14-4851-93576C122A0F}"/>
              </a:ext>
            </a:extLst>
          </p:cNvPr>
          <p:cNvSpPr>
            <a:spLocks noChangeArrowheads="1"/>
          </p:cNvSpPr>
          <p:nvPr/>
        </p:nvSpPr>
        <p:spPr bwMode="auto">
          <a:xfrm>
            <a:off x="3305175" y="16430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3">
            <a:extLst>
              <a:ext uri="{FF2B5EF4-FFF2-40B4-BE49-F238E27FC236}">
                <a16:creationId xmlns:a16="http://schemas.microsoft.com/office/drawing/2014/main" id="{9BDBFEBC-71A0-048D-19CD-B0E08F462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344" y="184086"/>
            <a:ext cx="1620125" cy="13374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F8DCC5F-0381-9E34-D800-D21B74061B56}"/>
              </a:ext>
            </a:extLst>
          </p:cNvPr>
          <p:cNvGraphicFramePr>
            <a:graphicFrameLocks noGrp="1"/>
          </p:cNvGraphicFramePr>
          <p:nvPr>
            <p:extLst>
              <p:ext uri="{D42A27DB-BD31-4B8C-83A1-F6EECF244321}">
                <p14:modId xmlns:p14="http://schemas.microsoft.com/office/powerpoint/2010/main" val="2896636541"/>
              </p:ext>
            </p:extLst>
          </p:nvPr>
        </p:nvGraphicFramePr>
        <p:xfrm>
          <a:off x="5664425" y="178024"/>
          <a:ext cx="3119900" cy="3592861"/>
        </p:xfrm>
        <a:graphic>
          <a:graphicData uri="http://schemas.openxmlformats.org/drawingml/2006/table">
            <a:tbl>
              <a:tblPr>
                <a:tableStyleId>{8799B23B-EC83-4686-B30A-512413B5E67A}</a:tableStyleId>
              </a:tblPr>
              <a:tblGrid>
                <a:gridCol w="749883">
                  <a:extLst>
                    <a:ext uri="{9D8B030D-6E8A-4147-A177-3AD203B41FA5}">
                      <a16:colId xmlns:a16="http://schemas.microsoft.com/office/drawing/2014/main" val="3221243935"/>
                    </a:ext>
                  </a:extLst>
                </a:gridCol>
                <a:gridCol w="735523">
                  <a:extLst>
                    <a:ext uri="{9D8B030D-6E8A-4147-A177-3AD203B41FA5}">
                      <a16:colId xmlns:a16="http://schemas.microsoft.com/office/drawing/2014/main" val="4193627606"/>
                    </a:ext>
                  </a:extLst>
                </a:gridCol>
                <a:gridCol w="828922">
                  <a:extLst>
                    <a:ext uri="{9D8B030D-6E8A-4147-A177-3AD203B41FA5}">
                      <a16:colId xmlns:a16="http://schemas.microsoft.com/office/drawing/2014/main" val="3751956668"/>
                    </a:ext>
                  </a:extLst>
                </a:gridCol>
                <a:gridCol w="805572">
                  <a:extLst>
                    <a:ext uri="{9D8B030D-6E8A-4147-A177-3AD203B41FA5}">
                      <a16:colId xmlns:a16="http://schemas.microsoft.com/office/drawing/2014/main" val="2556940048"/>
                    </a:ext>
                  </a:extLst>
                </a:gridCol>
              </a:tblGrid>
              <a:tr h="689448">
                <a:tc>
                  <a:txBody>
                    <a:bodyPr/>
                    <a:lstStyle/>
                    <a:p>
                      <a:pPr algn="ctr" rtl="1" fontAlgn="t">
                        <a:spcBef>
                          <a:spcPts val="1200"/>
                        </a:spcBef>
                        <a:spcAft>
                          <a:spcPts val="0"/>
                        </a:spcAft>
                      </a:pPr>
                      <a:r>
                        <a:rPr lang="en-US" sz="1200" b="0" u="none" strike="noStrike" dirty="0">
                          <a:solidFill>
                            <a:srgbClr val="000000"/>
                          </a:solidFill>
                          <a:effectLst/>
                        </a:rPr>
                        <a:t>n</a:t>
                      </a:r>
                      <a:endParaRPr lang="en-US" dirty="0">
                        <a:effectLst/>
                      </a:endParaRPr>
                    </a:p>
                  </a:txBody>
                  <a:tcPr marL="63500" marR="63500" marT="63500" marB="63500"/>
                </a:tc>
                <a:tc>
                  <a:txBody>
                    <a:bodyPr/>
                    <a:lstStyle/>
                    <a:p>
                      <a:pPr algn="ctr" rtl="1" fontAlgn="t">
                        <a:spcBef>
                          <a:spcPts val="1200"/>
                        </a:spcBef>
                        <a:spcAft>
                          <a:spcPts val="0"/>
                        </a:spcAft>
                      </a:pPr>
                      <a:r>
                        <a:rPr lang="el-GR" sz="1200" b="0" u="none" strike="noStrike">
                          <a:solidFill>
                            <a:srgbClr val="000000"/>
                          </a:solidFill>
                          <a:effectLst/>
                        </a:rPr>
                        <a:t>λ</a:t>
                      </a:r>
                      <a:endParaRPr lang="el-GR">
                        <a:effectLst/>
                      </a:endParaRPr>
                    </a:p>
                  </a:txBody>
                  <a:tcPr marL="63500" marR="63500" marT="63500" marB="63500"/>
                </a:tc>
                <a:tc>
                  <a:txBody>
                    <a:bodyPr/>
                    <a:lstStyle/>
                    <a:p>
                      <a:pPr algn="ctr" rtl="1" fontAlgn="t">
                        <a:spcBef>
                          <a:spcPts val="1200"/>
                        </a:spcBef>
                        <a:spcAft>
                          <a:spcPts val="1200"/>
                        </a:spcAft>
                      </a:pPr>
                      <a:r>
                        <a:rPr lang="en-US" sz="1200" b="0" u="none" strike="noStrike" dirty="0">
                          <a:solidFill>
                            <a:srgbClr val="000000"/>
                          </a:solidFill>
                          <a:effectLst/>
                        </a:rPr>
                        <a:t>f(hz)</a:t>
                      </a:r>
                      <a:endParaRPr lang="en-US" dirty="0">
                        <a:effectLst/>
                      </a:endParaRPr>
                    </a:p>
                  </a:txBody>
                  <a:tcPr marL="63500" marR="63500" marT="63500" marB="63500"/>
                </a:tc>
                <a:tc>
                  <a:txBody>
                    <a:bodyPr/>
                    <a:lstStyle/>
                    <a:p>
                      <a:pPr algn="ctr" rtl="1" fontAlgn="t">
                        <a:spcBef>
                          <a:spcPts val="1200"/>
                        </a:spcBef>
                        <a:spcAft>
                          <a:spcPts val="1200"/>
                        </a:spcAft>
                      </a:pPr>
                      <a:r>
                        <a:rPr lang="en-US" sz="1200" b="0" u="none" strike="noStrike" dirty="0">
                          <a:solidFill>
                            <a:srgbClr val="000000"/>
                          </a:solidFill>
                          <a:effectLst/>
                        </a:rPr>
                        <a:t>1/f(s)</a:t>
                      </a:r>
                      <a:endParaRPr lang="en-US" dirty="0">
                        <a:effectLst/>
                      </a:endParaRPr>
                    </a:p>
                  </a:txBody>
                  <a:tcPr marL="63500" marR="63500" marT="63500" marB="63500"/>
                </a:tc>
                <a:extLst>
                  <a:ext uri="{0D108BD9-81ED-4DB2-BD59-A6C34878D82A}">
                    <a16:rowId xmlns:a16="http://schemas.microsoft.com/office/drawing/2014/main" val="2295353830"/>
                  </a:ext>
                </a:extLst>
              </a:tr>
              <a:tr h="482322">
                <a:tc>
                  <a:txBody>
                    <a:bodyPr/>
                    <a:lstStyle/>
                    <a:p>
                      <a:pPr algn="ctr" rtl="1" fontAlgn="t">
                        <a:spcBef>
                          <a:spcPts val="1200"/>
                        </a:spcBef>
                        <a:spcAft>
                          <a:spcPts val="0"/>
                        </a:spcAft>
                      </a:pPr>
                      <a:r>
                        <a:rPr lang="en-US" sz="1200" b="0" u="none" strike="noStrike" dirty="0">
                          <a:solidFill>
                            <a:srgbClr val="000000"/>
                          </a:solidFill>
                          <a:effectLst/>
                        </a:rPr>
                        <a:t>1</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4.62</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19.41</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0.051528</a:t>
                      </a:r>
                      <a:endParaRPr lang="en-US" dirty="0">
                        <a:effectLst/>
                      </a:endParaRPr>
                    </a:p>
                  </a:txBody>
                  <a:tcPr marL="63500" marR="63500" marT="63500" marB="63500"/>
                </a:tc>
                <a:extLst>
                  <a:ext uri="{0D108BD9-81ED-4DB2-BD59-A6C34878D82A}">
                    <a16:rowId xmlns:a16="http://schemas.microsoft.com/office/drawing/2014/main" val="2184637517"/>
                  </a:ext>
                </a:extLst>
              </a:tr>
              <a:tr h="482322">
                <a:tc>
                  <a:txBody>
                    <a:bodyPr/>
                    <a:lstStyle/>
                    <a:p>
                      <a:pPr algn="ctr" rtl="1" fontAlgn="t">
                        <a:spcBef>
                          <a:spcPts val="1200"/>
                        </a:spcBef>
                        <a:spcAft>
                          <a:spcPts val="0"/>
                        </a:spcAft>
                      </a:pPr>
                      <a:r>
                        <a:rPr lang="en-US" sz="1200" b="0" u="none" strike="noStrike" dirty="0">
                          <a:solidFill>
                            <a:srgbClr val="000000"/>
                          </a:solidFill>
                          <a:effectLst/>
                        </a:rPr>
                        <a:t>2</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2.31</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38.81</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0.025764</a:t>
                      </a:r>
                      <a:endParaRPr lang="en-US" dirty="0">
                        <a:effectLst/>
                      </a:endParaRPr>
                    </a:p>
                  </a:txBody>
                  <a:tcPr marL="63500" marR="63500" marT="63500" marB="63500"/>
                </a:tc>
                <a:extLst>
                  <a:ext uri="{0D108BD9-81ED-4DB2-BD59-A6C34878D82A}">
                    <a16:rowId xmlns:a16="http://schemas.microsoft.com/office/drawing/2014/main" val="1470570741"/>
                  </a:ext>
                </a:extLst>
              </a:tr>
              <a:tr h="482322">
                <a:tc>
                  <a:txBody>
                    <a:bodyPr/>
                    <a:lstStyle/>
                    <a:p>
                      <a:pPr algn="ctr" rtl="1" fontAlgn="t">
                        <a:spcBef>
                          <a:spcPts val="1200"/>
                        </a:spcBef>
                        <a:spcAft>
                          <a:spcPts val="0"/>
                        </a:spcAft>
                      </a:pPr>
                      <a:r>
                        <a:rPr lang="en-US" sz="1200" b="0" u="none" strike="noStrike" dirty="0">
                          <a:solidFill>
                            <a:srgbClr val="000000"/>
                          </a:solidFill>
                          <a:effectLst/>
                        </a:rPr>
                        <a:t>3</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1.54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58.22</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0.017176</a:t>
                      </a:r>
                      <a:endParaRPr lang="en-US" dirty="0">
                        <a:effectLst/>
                      </a:endParaRPr>
                    </a:p>
                  </a:txBody>
                  <a:tcPr marL="63500" marR="63500" marT="63500" marB="63500"/>
                </a:tc>
                <a:extLst>
                  <a:ext uri="{0D108BD9-81ED-4DB2-BD59-A6C34878D82A}">
                    <a16:rowId xmlns:a16="http://schemas.microsoft.com/office/drawing/2014/main" val="1569124452"/>
                  </a:ext>
                </a:extLst>
              </a:tr>
              <a:tr h="482322">
                <a:tc>
                  <a:txBody>
                    <a:bodyPr/>
                    <a:lstStyle/>
                    <a:p>
                      <a:pPr algn="ctr" rtl="1" fontAlgn="t">
                        <a:spcBef>
                          <a:spcPts val="1200"/>
                        </a:spcBef>
                        <a:spcAft>
                          <a:spcPts val="0"/>
                        </a:spcAft>
                      </a:pPr>
                      <a:r>
                        <a:rPr lang="en-US" sz="1200" b="0" u="none" strike="noStrike" dirty="0">
                          <a:solidFill>
                            <a:srgbClr val="000000"/>
                          </a:solidFill>
                          <a:effectLst/>
                        </a:rPr>
                        <a:t>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1.155</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77.63</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0.012882</a:t>
                      </a:r>
                      <a:endParaRPr lang="en-US" dirty="0">
                        <a:effectLst/>
                      </a:endParaRPr>
                    </a:p>
                  </a:txBody>
                  <a:tcPr marL="63500" marR="63500" marT="63500" marB="63500"/>
                </a:tc>
                <a:extLst>
                  <a:ext uri="{0D108BD9-81ED-4DB2-BD59-A6C34878D82A}">
                    <a16:rowId xmlns:a16="http://schemas.microsoft.com/office/drawing/2014/main" val="1880159580"/>
                  </a:ext>
                </a:extLst>
              </a:tr>
              <a:tr h="482322">
                <a:tc>
                  <a:txBody>
                    <a:bodyPr/>
                    <a:lstStyle/>
                    <a:p>
                      <a:pPr algn="ctr" rtl="1" fontAlgn="t">
                        <a:spcBef>
                          <a:spcPts val="1200"/>
                        </a:spcBef>
                        <a:spcAft>
                          <a:spcPts val="0"/>
                        </a:spcAft>
                      </a:pPr>
                      <a:r>
                        <a:rPr lang="en-US" sz="1200" b="0" u="none" strike="noStrike" dirty="0">
                          <a:solidFill>
                            <a:srgbClr val="000000"/>
                          </a:solidFill>
                          <a:effectLst/>
                        </a:rPr>
                        <a:t>5</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0.924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97.04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0.010306</a:t>
                      </a:r>
                      <a:endParaRPr lang="en-US" dirty="0">
                        <a:effectLst/>
                      </a:endParaRPr>
                    </a:p>
                  </a:txBody>
                  <a:tcPr marL="63500" marR="63500" marT="63500" marB="63500"/>
                </a:tc>
                <a:extLst>
                  <a:ext uri="{0D108BD9-81ED-4DB2-BD59-A6C34878D82A}">
                    <a16:rowId xmlns:a16="http://schemas.microsoft.com/office/drawing/2014/main" val="4233075886"/>
                  </a:ext>
                </a:extLst>
              </a:tr>
              <a:tr h="491803">
                <a:tc>
                  <a:txBody>
                    <a:bodyPr/>
                    <a:lstStyle/>
                    <a:p>
                      <a:pPr algn="ctr" rtl="1" fontAlgn="t">
                        <a:spcBef>
                          <a:spcPts val="1200"/>
                        </a:spcBef>
                        <a:spcAft>
                          <a:spcPts val="0"/>
                        </a:spcAft>
                      </a:pPr>
                      <a:r>
                        <a:rPr lang="en-US" sz="1200" b="0" u="none" strike="noStrike" dirty="0">
                          <a:solidFill>
                            <a:srgbClr val="000000"/>
                          </a:solidFill>
                          <a:effectLst/>
                        </a:rPr>
                        <a:t>6</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0.77</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116.44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0.008588</a:t>
                      </a:r>
                      <a:endParaRPr lang="en-US" dirty="0">
                        <a:effectLst/>
                      </a:endParaRPr>
                    </a:p>
                  </a:txBody>
                  <a:tcPr marL="63500" marR="63500" marT="63500" marB="63500"/>
                </a:tc>
                <a:extLst>
                  <a:ext uri="{0D108BD9-81ED-4DB2-BD59-A6C34878D82A}">
                    <a16:rowId xmlns:a16="http://schemas.microsoft.com/office/drawing/2014/main" val="4031404949"/>
                  </a:ext>
                </a:extLst>
              </a:tr>
            </a:tbl>
          </a:graphicData>
        </a:graphic>
      </p:graphicFrame>
      <p:pic>
        <p:nvPicPr>
          <p:cNvPr id="8" name="Picture 7">
            <a:extLst>
              <a:ext uri="{FF2B5EF4-FFF2-40B4-BE49-F238E27FC236}">
                <a16:creationId xmlns:a16="http://schemas.microsoft.com/office/drawing/2014/main" id="{7F577D03-A779-D9B4-6385-CE83D5357DAA}"/>
              </a:ext>
            </a:extLst>
          </p:cNvPr>
          <p:cNvPicPr>
            <a:picLocks noChangeAspect="1"/>
          </p:cNvPicPr>
          <p:nvPr/>
        </p:nvPicPr>
        <p:blipFill>
          <a:blip r:embed="rId4"/>
          <a:stretch>
            <a:fillRect/>
          </a:stretch>
        </p:blipFill>
        <p:spPr>
          <a:xfrm>
            <a:off x="1205580" y="3490672"/>
            <a:ext cx="4141367" cy="108159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4F51F5C-1D85-CBAA-95FF-8D7B94BF93F3}"/>
                  </a:ext>
                </a:extLst>
              </p:cNvPr>
              <p:cNvSpPr txBox="1"/>
              <p:nvPr/>
            </p:nvSpPr>
            <p:spPr>
              <a:xfrm>
                <a:off x="388013" y="3128626"/>
                <a:ext cx="4830701" cy="1314527"/>
              </a:xfrm>
              <a:prstGeom prst="rect">
                <a:avLst/>
              </a:prstGeom>
              <a:noFill/>
            </p:spPr>
            <p:txBody>
              <a:bodyPr wrap="square">
                <a:spAutoFit/>
              </a:bodyPr>
              <a:lstStyle/>
              <a:p>
                <a:pPr algn="just" rtl="1">
                  <a:spcBef>
                    <a:spcPts val="1200"/>
                  </a:spcBef>
                  <a:spcAft>
                    <a:spcPts val="1200"/>
                  </a:spcAft>
                </a:pPr>
                <a:r>
                  <a:rPr lang="he-IL" sz="1400" b="0" i="0" u="none" strike="noStrike" dirty="0">
                    <a:solidFill>
                      <a:srgbClr val="000000"/>
                    </a:solidFill>
                    <a:effectLst/>
                    <a:latin typeface="David" panose="020E0502060401010101" pitchFamily="34" charset="-79"/>
                    <a:cs typeface="David" panose="020E0502060401010101" pitchFamily="34" charset="-79"/>
                  </a:rPr>
                  <a:t>בהסתמך על הנוסחה של מהירות הגל:</a:t>
                </a:r>
                <a:endParaRPr lang="en-US" sz="1400" b="0" i="0" u="none" strike="noStrike" dirty="0">
                  <a:solidFill>
                    <a:srgbClr val="000000"/>
                  </a:solidFill>
                  <a:effectLst/>
                  <a:latin typeface="David" panose="020E0502060401010101" pitchFamily="34" charset="-79"/>
                  <a:cs typeface="David" panose="020E0502060401010101" pitchFamily="34" charset="-79"/>
                </a:endParaRPr>
              </a:p>
              <a:p>
                <a:pPr algn="just" rtl="1">
                  <a:spcBef>
                    <a:spcPts val="1200"/>
                  </a:spcBef>
                  <a:spcAft>
                    <a:spcPts val="1200"/>
                  </a:spcAft>
                </a:pPr>
                <a14:m>
                  <m:oMathPara xmlns:m="http://schemas.openxmlformats.org/officeDocument/2006/math">
                    <m:oMathParaPr>
                      <m:jc m:val="centerGroup"/>
                    </m:oMathParaPr>
                    <m:oMath xmlns:m="http://schemas.openxmlformats.org/officeDocument/2006/math">
                      <m:r>
                        <m:rPr>
                          <m:nor/>
                        </m:rPr>
                        <a:rPr lang="en-GB" sz="1400" dirty="0">
                          <a:solidFill>
                            <a:srgbClr val="000000"/>
                          </a:solidFill>
                          <a:latin typeface="David" panose="020E0502060401010101" pitchFamily="34" charset="-79"/>
                          <a:cs typeface="David" panose="020E0502060401010101" pitchFamily="34" charset="-79"/>
                        </a:rPr>
                        <m:t>v</m:t>
                      </m:r>
                      <m:r>
                        <m:rPr>
                          <m:nor/>
                        </m:rPr>
                        <a:rPr lang="en-GB" sz="1400" dirty="0">
                          <a:solidFill>
                            <a:srgbClr val="000000"/>
                          </a:solidFill>
                          <a:latin typeface="David" panose="020E0502060401010101" pitchFamily="34" charset="-79"/>
                          <a:cs typeface="David" panose="020E0502060401010101" pitchFamily="34" charset="-79"/>
                        </a:rPr>
                        <m:t>=</m:t>
                      </m:r>
                      <m:r>
                        <m:rPr>
                          <m:nor/>
                        </m:rPr>
                        <a:rPr lang="el-GR" sz="1400" dirty="0">
                          <a:solidFill>
                            <a:srgbClr val="000000"/>
                          </a:solidFill>
                          <a:latin typeface="Source Sans Pro" panose="020B0503030403020204" pitchFamily="34" charset="0"/>
                          <a:ea typeface="Arial" panose="020B0604020202020204" pitchFamily="34" charset="0"/>
                          <a:cs typeface="David" panose="020E0502060401010101" pitchFamily="34" charset="-79"/>
                        </a:rPr>
                        <m:t>λ</m:t>
                      </m:r>
                      <m:r>
                        <a:rPr lang="el-GR" sz="1400" i="1" dirty="0" smtClean="0">
                          <a:solidFill>
                            <a:srgbClr val="000000"/>
                          </a:solidFill>
                          <a:latin typeface="Cambria Math" panose="02040503050406030204" pitchFamily="18" charset="0"/>
                          <a:ea typeface="Cambria Math" panose="02040503050406030204" pitchFamily="18" charset="0"/>
                          <a:cs typeface="David" panose="020E0502060401010101" pitchFamily="34" charset="-79"/>
                        </a:rPr>
                        <m:t>∙</m:t>
                      </m:r>
                      <m:r>
                        <m:rPr>
                          <m:nor/>
                        </m:rPr>
                        <a:rPr lang="en-GB" sz="1400" dirty="0">
                          <a:solidFill>
                            <a:srgbClr val="000000"/>
                          </a:solidFill>
                          <a:latin typeface="David" panose="020E0502060401010101" pitchFamily="34" charset="-79"/>
                          <a:cs typeface="David" panose="020E0502060401010101" pitchFamily="34" charset="-79"/>
                        </a:rPr>
                        <m:t>f</m:t>
                      </m:r>
                    </m:oMath>
                  </m:oMathPara>
                </a14:m>
                <a:endParaRPr lang="he-IL" sz="1400" b="0" dirty="0">
                  <a:effectLst/>
                  <a:latin typeface="David" panose="020E0502060401010101" pitchFamily="34" charset="-79"/>
                  <a:cs typeface="David" panose="020E0502060401010101" pitchFamily="34" charset="-79"/>
                </a:endParaRPr>
              </a:p>
              <a:p>
                <a:pPr algn="r" rtl="1">
                  <a:spcBef>
                    <a:spcPts val="1200"/>
                  </a:spcBef>
                  <a:spcAft>
                    <a:spcPts val="1200"/>
                  </a:spcAft>
                </a:pPr>
                <a:r>
                  <a:rPr lang="he-IL" sz="1400" b="0" i="0" u="none" strike="noStrike" dirty="0">
                    <a:solidFill>
                      <a:srgbClr val="000000"/>
                    </a:solidFill>
                    <a:effectLst/>
                    <a:latin typeface="David" panose="020E0502060401010101" pitchFamily="34" charset="-79"/>
                    <a:cs typeface="David" panose="020E0502060401010101" pitchFamily="34" charset="-79"/>
                  </a:rPr>
                  <a:t>מכאן, ניתן לצייר גרף של אורך הגל   כפונקציה של </a:t>
                </a:r>
                <a14:m>
                  <m:oMath xmlns:m="http://schemas.openxmlformats.org/officeDocument/2006/math">
                    <m:f>
                      <m:fPr>
                        <m:ctrlPr>
                          <a:rPr lang="he-IL" sz="1400" b="0" i="1" u="none" strike="noStrike" smtClean="0">
                            <a:solidFill>
                              <a:srgbClr val="000000"/>
                            </a:solidFill>
                            <a:effectLst/>
                            <a:latin typeface="Cambria Math" panose="02040503050406030204" pitchFamily="18" charset="0"/>
                            <a:cs typeface="David" panose="020E0502060401010101" pitchFamily="34" charset="-79"/>
                          </a:rPr>
                        </m:ctrlPr>
                      </m:fPr>
                      <m:num>
                        <m:r>
                          <a:rPr lang="en-US" sz="1400" b="0" i="1" u="none" strike="noStrike" smtClean="0">
                            <a:solidFill>
                              <a:srgbClr val="000000"/>
                            </a:solidFill>
                            <a:effectLst/>
                            <a:latin typeface="Cambria Math" panose="02040503050406030204" pitchFamily="18" charset="0"/>
                            <a:cs typeface="David" panose="020E0502060401010101" pitchFamily="34" charset="-79"/>
                          </a:rPr>
                          <m:t>1</m:t>
                        </m:r>
                      </m:num>
                      <m:den>
                        <m:r>
                          <a:rPr lang="en-US" sz="1400" b="0" i="1" u="none" strike="noStrike" smtClean="0">
                            <a:solidFill>
                              <a:srgbClr val="000000"/>
                            </a:solidFill>
                            <a:effectLst/>
                            <a:latin typeface="Cambria Math" panose="02040503050406030204" pitchFamily="18" charset="0"/>
                            <a:cs typeface="David" panose="020E0502060401010101" pitchFamily="34" charset="-79"/>
                          </a:rPr>
                          <m:t>𝑓</m:t>
                        </m:r>
                      </m:den>
                    </m:f>
                  </m:oMath>
                </a14:m>
                <a:endParaRPr lang="en-GB" sz="1400" dirty="0"/>
              </a:p>
            </p:txBody>
          </p:sp>
        </mc:Choice>
        <mc:Fallback xmlns="">
          <p:sp>
            <p:nvSpPr>
              <p:cNvPr id="13" name="TextBox 12">
                <a:extLst>
                  <a:ext uri="{FF2B5EF4-FFF2-40B4-BE49-F238E27FC236}">
                    <a16:creationId xmlns:a16="http://schemas.microsoft.com/office/drawing/2014/main" id="{74F51F5C-1D85-CBAA-95FF-8D7B94BF93F3}"/>
                  </a:ext>
                </a:extLst>
              </p:cNvPr>
              <p:cNvSpPr txBox="1">
                <a:spLocks noRot="1" noChangeAspect="1" noMove="1" noResize="1" noEditPoints="1" noAdjustHandles="1" noChangeArrowheads="1" noChangeShapeType="1" noTextEdit="1"/>
              </p:cNvSpPr>
              <p:nvPr/>
            </p:nvSpPr>
            <p:spPr>
              <a:xfrm>
                <a:off x="388013" y="3128626"/>
                <a:ext cx="4830701" cy="1314527"/>
              </a:xfrm>
              <a:prstGeom prst="rect">
                <a:avLst/>
              </a:prstGeom>
              <a:blipFill>
                <a:blip r:embed="rId5"/>
                <a:stretch>
                  <a:fillRect t="-926" r="-379"/>
                </a:stretch>
              </a:blipFill>
            </p:spPr>
            <p:txBody>
              <a:bodyPr/>
              <a:lstStyle/>
              <a:p>
                <a:r>
                  <a:rPr lang="en-US">
                    <a:noFill/>
                  </a:rPr>
                  <a:t> </a:t>
                </a:r>
              </a:p>
            </p:txBody>
          </p:sp>
        </mc:Fallback>
      </mc:AlternateContent>
      <p:sp>
        <p:nvSpPr>
          <p:cNvPr id="5" name="Google Shape;1694;p52">
            <a:extLst>
              <a:ext uri="{FF2B5EF4-FFF2-40B4-BE49-F238E27FC236}">
                <a16:creationId xmlns:a16="http://schemas.microsoft.com/office/drawing/2014/main" id="{491A70FA-DD59-6DBE-0D2D-46E6413DD8DF}"/>
              </a:ext>
            </a:extLst>
          </p:cNvPr>
          <p:cNvSpPr/>
          <p:nvPr/>
        </p:nvSpPr>
        <p:spPr>
          <a:xfrm rot="165495">
            <a:off x="481106" y="1999359"/>
            <a:ext cx="1577606" cy="461684"/>
          </a:xfrm>
          <a:custGeom>
            <a:avLst/>
            <a:gdLst/>
            <a:ahLst/>
            <a:cxnLst/>
            <a:rect l="l" t="t" r="r" b="b"/>
            <a:pathLst>
              <a:path w="19262" h="5637" fill="none" extrusionOk="0">
                <a:moveTo>
                  <a:pt x="19262" y="2727"/>
                </a:moveTo>
                <a:cubicBezTo>
                  <a:pt x="19262" y="2727"/>
                  <a:pt x="16850" y="1030"/>
                  <a:pt x="12316" y="2655"/>
                </a:cubicBezTo>
                <a:cubicBezTo>
                  <a:pt x="9468" y="3685"/>
                  <a:pt x="6159" y="5637"/>
                  <a:pt x="2728" y="4194"/>
                </a:cubicBezTo>
                <a:cubicBezTo>
                  <a:pt x="1" y="3031"/>
                  <a:pt x="49" y="0"/>
                  <a:pt x="49" y="0"/>
                </a:cubicBezTo>
              </a:path>
            </a:pathLst>
          </a:custGeom>
          <a:noFill/>
          <a:ln w="28175" cap="rnd" cmpd="sng">
            <a:solidFill>
              <a:schemeClr val="lt2"/>
            </a:solidFill>
            <a:prstDash val="solid"/>
            <a:miter lim="121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16;p52">
            <a:extLst>
              <a:ext uri="{FF2B5EF4-FFF2-40B4-BE49-F238E27FC236}">
                <a16:creationId xmlns:a16="http://schemas.microsoft.com/office/drawing/2014/main" id="{40AE0EBE-7FF3-12A7-C3AD-C9E89185C9EE}"/>
              </a:ext>
            </a:extLst>
          </p:cNvPr>
          <p:cNvSpPr/>
          <p:nvPr/>
        </p:nvSpPr>
        <p:spPr>
          <a:xfrm>
            <a:off x="392957" y="1816572"/>
            <a:ext cx="196648" cy="188703"/>
          </a:xfrm>
          <a:custGeom>
            <a:avLst/>
            <a:gdLst/>
            <a:ahLst/>
            <a:cxnLst/>
            <a:rect l="l" t="t" r="r" b="b"/>
            <a:pathLst>
              <a:path w="2401" h="2304" extrusionOk="0">
                <a:moveTo>
                  <a:pt x="1" y="0"/>
                </a:moveTo>
                <a:lnTo>
                  <a:pt x="1" y="1503"/>
                </a:lnTo>
                <a:cubicBezTo>
                  <a:pt x="1" y="1940"/>
                  <a:pt x="352" y="2303"/>
                  <a:pt x="801" y="2303"/>
                </a:cubicBezTo>
                <a:lnTo>
                  <a:pt x="1601" y="2303"/>
                </a:lnTo>
                <a:cubicBezTo>
                  <a:pt x="2049" y="2303"/>
                  <a:pt x="2401" y="1940"/>
                  <a:pt x="2401" y="1503"/>
                </a:cubicBezTo>
                <a:lnTo>
                  <a:pt x="2401" y="0"/>
                </a:ln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0EDFA02-64A1-E087-E6E6-4AF262E795C0}"/>
                  </a:ext>
                </a:extLst>
              </p:cNvPr>
              <p:cNvSpPr txBox="1"/>
              <p:nvPr/>
            </p:nvSpPr>
            <p:spPr>
              <a:xfrm>
                <a:off x="1061963" y="1724790"/>
                <a:ext cx="3967507" cy="1667444"/>
              </a:xfrm>
              <a:prstGeom prst="rect">
                <a:avLst/>
              </a:prstGeom>
              <a:noFill/>
            </p:spPr>
            <p:txBody>
              <a:bodyPr wrap="square">
                <a:spAutoFit/>
              </a:bodyPr>
              <a:lstStyle/>
              <a:p>
                <a:pPr algn="r" rtl="1">
                  <a:spcBef>
                    <a:spcPts val="1200"/>
                  </a:spcBef>
                  <a:spcAft>
                    <a:spcPts val="1200"/>
                  </a:spcAft>
                </a:pPr>
                <a:r>
                  <a:rPr lang="he-IL" b="1" i="0" u="none" strike="noStrike" dirty="0">
                    <a:solidFill>
                      <a:srgbClr val="000000"/>
                    </a:solidFill>
                    <a:effectLst/>
                    <a:latin typeface="David" panose="020E0502060401010101" pitchFamily="34" charset="-79"/>
                    <a:cs typeface="David" panose="020E0502060401010101" pitchFamily="34" charset="-79"/>
                  </a:rPr>
                  <a:t>תוצאות הניסוי:</a:t>
                </a:r>
                <a:endParaRPr lang="he-IL" b="1" dirty="0">
                  <a:effectLst/>
                  <a:latin typeface="David" panose="020E0502060401010101" pitchFamily="34" charset="-79"/>
                  <a:cs typeface="David" panose="020E0502060401010101" pitchFamily="34" charset="-79"/>
                </a:endParaRPr>
              </a:p>
              <a:p>
                <a:pPr algn="r" rtl="1">
                  <a:spcBef>
                    <a:spcPts val="1200"/>
                  </a:spcBef>
                  <a:spcAft>
                    <a:spcPts val="1200"/>
                  </a:spcAft>
                </a:pPr>
                <a:r>
                  <a:rPr lang="he-IL" sz="1400" b="0" i="0" u="none" strike="noStrike" dirty="0">
                    <a:solidFill>
                      <a:srgbClr val="000000"/>
                    </a:solidFill>
                    <a:effectLst/>
                    <a:latin typeface="David" panose="020E0502060401010101" pitchFamily="34" charset="-79"/>
                    <a:cs typeface="David" panose="020E0502060401010101" pitchFamily="34" charset="-79"/>
                  </a:rPr>
                  <a:t>קיבלנו את האמפליטודה הגדולה ביותר, בכל תדירות אשר הראתה לנו גלים עומדים, רשמנו אותה ובטבלה הבאה חישבנו את אורך הגל  הנוצר וגם את</a:t>
                </a:r>
                <a:r>
                  <a:rPr lang="en-US" sz="1400" b="0" i="0" u="none" strike="noStrike" dirty="0">
                    <a:solidFill>
                      <a:srgbClr val="000000"/>
                    </a:solidFill>
                    <a:effectLst/>
                    <a:latin typeface="David" panose="020E0502060401010101" pitchFamily="34" charset="-79"/>
                    <a:cs typeface="David" panose="020E0502060401010101" pitchFamily="34" charset="-79"/>
                  </a:rPr>
                  <a:t> </a:t>
                </a:r>
                <a:r>
                  <a:rPr lang="he-IL" sz="1400" dirty="0">
                    <a:solidFill>
                      <a:srgbClr val="000000"/>
                    </a:solidFill>
                    <a:latin typeface="David" panose="020E0502060401010101" pitchFamily="34" charset="-79"/>
                    <a:cs typeface="David" panose="020E0502060401010101" pitchFamily="34" charset="-79"/>
                  </a:rPr>
                  <a:t> </a:t>
                </a:r>
                <a14:m>
                  <m:oMath xmlns:m="http://schemas.openxmlformats.org/officeDocument/2006/math">
                    <m:f>
                      <m:fPr>
                        <m:ctrlPr>
                          <a:rPr lang="he-IL" sz="1400" i="1" smtClean="0">
                            <a:solidFill>
                              <a:srgbClr val="000000"/>
                            </a:solidFill>
                            <a:latin typeface="Cambria Math" panose="02040503050406030204" pitchFamily="18" charset="0"/>
                            <a:cs typeface="David" panose="020E0502060401010101" pitchFamily="34" charset="-79"/>
                          </a:rPr>
                        </m:ctrlPr>
                      </m:fPr>
                      <m:num>
                        <m:r>
                          <a:rPr lang="he-IL" sz="1400" b="0" i="1" smtClean="0">
                            <a:solidFill>
                              <a:srgbClr val="000000"/>
                            </a:solidFill>
                            <a:latin typeface="Cambria Math" panose="02040503050406030204" pitchFamily="18" charset="0"/>
                            <a:cs typeface="David" panose="020E0502060401010101" pitchFamily="34" charset="-79"/>
                          </a:rPr>
                          <m:t>1</m:t>
                        </m:r>
                      </m:num>
                      <m:den>
                        <m:r>
                          <a:rPr lang="en-US" sz="1400" b="0" i="1" smtClean="0">
                            <a:solidFill>
                              <a:srgbClr val="000000"/>
                            </a:solidFill>
                            <a:latin typeface="Cambria Math" panose="02040503050406030204" pitchFamily="18" charset="0"/>
                            <a:cs typeface="David" panose="020E0502060401010101" pitchFamily="34" charset="-79"/>
                          </a:rPr>
                          <m:t>𝑓</m:t>
                        </m:r>
                      </m:den>
                    </m:f>
                  </m:oMath>
                </a14:m>
                <a:br>
                  <a:rPr lang="en-GB" sz="1400" dirty="0"/>
                </a:br>
                <a:endParaRPr lang="en-GB" sz="1400" dirty="0"/>
              </a:p>
            </p:txBody>
          </p:sp>
        </mc:Choice>
        <mc:Fallback xmlns="">
          <p:sp>
            <p:nvSpPr>
              <p:cNvPr id="11" name="TextBox 10">
                <a:extLst>
                  <a:ext uri="{FF2B5EF4-FFF2-40B4-BE49-F238E27FC236}">
                    <a16:creationId xmlns:a16="http://schemas.microsoft.com/office/drawing/2014/main" id="{E0EDFA02-64A1-E087-E6E6-4AF262E795C0}"/>
                  </a:ext>
                </a:extLst>
              </p:cNvPr>
              <p:cNvSpPr txBox="1">
                <a:spLocks noRot="1" noChangeAspect="1" noMove="1" noResize="1" noEditPoints="1" noAdjustHandles="1" noChangeArrowheads="1" noChangeShapeType="1" noTextEdit="1"/>
              </p:cNvSpPr>
              <p:nvPr/>
            </p:nvSpPr>
            <p:spPr>
              <a:xfrm>
                <a:off x="1061963" y="1724790"/>
                <a:ext cx="3967507" cy="1667444"/>
              </a:xfrm>
              <a:prstGeom prst="rect">
                <a:avLst/>
              </a:prstGeom>
              <a:blipFill>
                <a:blip r:embed="rId6"/>
                <a:stretch>
                  <a:fillRect t="-2198" r="-1382"/>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CB2D663C-C782-C98F-C8AE-A5D4AE99B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12" y="40840"/>
            <a:ext cx="2890687" cy="176930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232;p42">
            <a:extLst>
              <a:ext uri="{FF2B5EF4-FFF2-40B4-BE49-F238E27FC236}">
                <a16:creationId xmlns:a16="http://schemas.microsoft.com/office/drawing/2014/main" id="{9259FFA0-B927-104C-B87B-DB73156322C3}"/>
              </a:ext>
            </a:extLst>
          </p:cNvPr>
          <p:cNvSpPr/>
          <p:nvPr/>
        </p:nvSpPr>
        <p:spPr>
          <a:xfrm>
            <a:off x="2100058" y="1949124"/>
            <a:ext cx="316185" cy="314199"/>
          </a:xfrm>
          <a:custGeom>
            <a:avLst/>
            <a:gdLst/>
            <a:ahLst/>
            <a:cxnLst/>
            <a:rect l="l" t="t" r="r" b="b"/>
            <a:pathLst>
              <a:path w="17517" h="17407" fill="none" extrusionOk="0">
                <a:moveTo>
                  <a:pt x="14049" y="13031"/>
                </a:moveTo>
                <a:cubicBezTo>
                  <a:pt x="17516" y="9564"/>
                  <a:pt x="16328" y="3685"/>
                  <a:pt x="11783" y="1843"/>
                </a:cubicBezTo>
                <a:cubicBezTo>
                  <a:pt x="7249" y="0"/>
                  <a:pt x="2292" y="3394"/>
                  <a:pt x="2376" y="8304"/>
                </a:cubicBezTo>
                <a:cubicBezTo>
                  <a:pt x="2425" y="10497"/>
                  <a:pt x="1589" y="12631"/>
                  <a:pt x="37" y="14207"/>
                </a:cubicBezTo>
                <a:lnTo>
                  <a:pt x="1" y="14243"/>
                </a:lnTo>
                <a:lnTo>
                  <a:pt x="3176" y="17407"/>
                </a:lnTo>
                <a:lnTo>
                  <a:pt x="3201" y="17370"/>
                </a:lnTo>
                <a:cubicBezTo>
                  <a:pt x="4752" y="15831"/>
                  <a:pt x="6873" y="14982"/>
                  <a:pt x="9067" y="15043"/>
                </a:cubicBezTo>
                <a:cubicBezTo>
                  <a:pt x="10934" y="15079"/>
                  <a:pt x="12740" y="14352"/>
                  <a:pt x="14049" y="13031"/>
                </a:cubicBezTo>
                <a:close/>
              </a:path>
            </a:pathLst>
          </a:custGeom>
          <a:ln>
            <a:headEnd type="none" w="sm" len="sm"/>
            <a:tailEnd type="none" w="sm" len="sm"/>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12" name="Google Shape;1233;p42">
            <a:extLst>
              <a:ext uri="{FF2B5EF4-FFF2-40B4-BE49-F238E27FC236}">
                <a16:creationId xmlns:a16="http://schemas.microsoft.com/office/drawing/2014/main" id="{35B5E474-C365-BD4A-F85F-958BFD65C65C}"/>
              </a:ext>
            </a:extLst>
          </p:cNvPr>
          <p:cNvSpPr/>
          <p:nvPr/>
        </p:nvSpPr>
        <p:spPr>
          <a:xfrm>
            <a:off x="2068907" y="2229623"/>
            <a:ext cx="69601" cy="67399"/>
          </a:xfrm>
          <a:custGeom>
            <a:avLst/>
            <a:gdLst/>
            <a:ahLst/>
            <a:cxnLst/>
            <a:rect l="l" t="t" r="r" b="b"/>
            <a:pathLst>
              <a:path w="3856" h="3734" extrusionOk="0">
                <a:moveTo>
                  <a:pt x="690" y="0"/>
                </a:moveTo>
                <a:cubicBezTo>
                  <a:pt x="531" y="0"/>
                  <a:pt x="370" y="61"/>
                  <a:pt x="243" y="182"/>
                </a:cubicBezTo>
                <a:cubicBezTo>
                  <a:pt x="0" y="437"/>
                  <a:pt x="0" y="824"/>
                  <a:pt x="243" y="1067"/>
                </a:cubicBezTo>
                <a:lnTo>
                  <a:pt x="2728" y="3552"/>
                </a:lnTo>
                <a:cubicBezTo>
                  <a:pt x="2849" y="3673"/>
                  <a:pt x="3007" y="3734"/>
                  <a:pt x="3166" y="3734"/>
                </a:cubicBezTo>
                <a:cubicBezTo>
                  <a:pt x="3325" y="3734"/>
                  <a:pt x="3485" y="3673"/>
                  <a:pt x="3613" y="3552"/>
                </a:cubicBezTo>
                <a:cubicBezTo>
                  <a:pt x="3855" y="3309"/>
                  <a:pt x="3855" y="2909"/>
                  <a:pt x="3613" y="2667"/>
                </a:cubicBezTo>
                <a:lnTo>
                  <a:pt x="1128" y="182"/>
                </a:lnTo>
                <a:cubicBezTo>
                  <a:pt x="1007" y="61"/>
                  <a:pt x="849" y="0"/>
                  <a:pt x="690" y="0"/>
                </a:cubicBezTo>
                <a:close/>
              </a:path>
            </a:pathLst>
          </a:custGeom>
          <a:solidFill>
            <a:srgbClr val="F5887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5" name="Google Shape;1123;p42">
            <a:extLst>
              <a:ext uri="{FF2B5EF4-FFF2-40B4-BE49-F238E27FC236}">
                <a16:creationId xmlns:a16="http://schemas.microsoft.com/office/drawing/2014/main" id="{4B281500-E9E0-4FB4-F9B3-6F37696A150E}"/>
              </a:ext>
            </a:extLst>
          </p:cNvPr>
          <p:cNvCxnSpPr>
            <a:cxnSpLocks/>
          </p:cNvCxnSpPr>
          <p:nvPr/>
        </p:nvCxnSpPr>
        <p:spPr>
          <a:xfrm flipH="1">
            <a:off x="1264596" y="4549690"/>
            <a:ext cx="4026386" cy="0"/>
          </a:xfrm>
          <a:prstGeom prst="straightConnector1">
            <a:avLst/>
          </a:prstGeom>
          <a:noFill/>
          <a:ln w="19050" cap="flat" cmpd="sng">
            <a:solidFill>
              <a:schemeClr val="lt2"/>
            </a:solidFill>
            <a:prstDash val="solid"/>
            <a:round/>
            <a:headEnd type="none" w="med" len="med"/>
            <a:tailEnd type="none" w="med" len="med"/>
          </a:ln>
        </p:spPr>
      </p:cxnSp>
      <p:grpSp>
        <p:nvGrpSpPr>
          <p:cNvPr id="17" name="Google Shape;1224;p42">
            <a:extLst>
              <a:ext uri="{FF2B5EF4-FFF2-40B4-BE49-F238E27FC236}">
                <a16:creationId xmlns:a16="http://schemas.microsoft.com/office/drawing/2014/main" id="{8B3785BF-C602-097E-1FEF-91D8F6445178}"/>
              </a:ext>
            </a:extLst>
          </p:cNvPr>
          <p:cNvGrpSpPr/>
          <p:nvPr/>
        </p:nvGrpSpPr>
        <p:grpSpPr>
          <a:xfrm>
            <a:off x="9199531" y="2343403"/>
            <a:ext cx="406617" cy="335818"/>
            <a:chOff x="3974032" y="2354518"/>
            <a:chExt cx="1199024" cy="1113761"/>
          </a:xfrm>
        </p:grpSpPr>
        <p:sp>
          <p:nvSpPr>
            <p:cNvPr id="18" name="Google Shape;1225;p42">
              <a:extLst>
                <a:ext uri="{FF2B5EF4-FFF2-40B4-BE49-F238E27FC236}">
                  <a16:creationId xmlns:a16="http://schemas.microsoft.com/office/drawing/2014/main" id="{45A9C7D3-F19C-3B3C-73B1-17F53D554C8B}"/>
                </a:ext>
              </a:extLst>
            </p:cNvPr>
            <p:cNvSpPr/>
            <p:nvPr/>
          </p:nvSpPr>
          <p:spPr>
            <a:xfrm>
              <a:off x="4000735" y="2381222"/>
              <a:ext cx="1172321" cy="1087058"/>
            </a:xfrm>
            <a:custGeom>
              <a:avLst/>
              <a:gdLst/>
              <a:ahLst/>
              <a:cxnLst/>
              <a:rect l="l" t="t" r="r" b="b"/>
              <a:pathLst>
                <a:path w="18264" h="16935" extrusionOk="0">
                  <a:moveTo>
                    <a:pt x="9143" y="1"/>
                  </a:moveTo>
                  <a:cubicBezTo>
                    <a:pt x="5077" y="1"/>
                    <a:pt x="1487" y="2920"/>
                    <a:pt x="784" y="7049"/>
                  </a:cubicBezTo>
                  <a:cubicBezTo>
                    <a:pt x="1" y="11664"/>
                    <a:pt x="3117" y="16030"/>
                    <a:pt x="7716" y="16813"/>
                  </a:cubicBezTo>
                  <a:cubicBezTo>
                    <a:pt x="8196" y="16895"/>
                    <a:pt x="8675" y="16934"/>
                    <a:pt x="9146" y="16934"/>
                  </a:cubicBezTo>
                  <a:cubicBezTo>
                    <a:pt x="13202" y="16934"/>
                    <a:pt x="16778" y="14016"/>
                    <a:pt x="17480" y="9881"/>
                  </a:cubicBezTo>
                  <a:cubicBezTo>
                    <a:pt x="18263" y="5266"/>
                    <a:pt x="15147" y="900"/>
                    <a:pt x="10548" y="117"/>
                  </a:cubicBezTo>
                  <a:cubicBezTo>
                    <a:pt x="10076" y="39"/>
                    <a:pt x="9606" y="1"/>
                    <a:pt x="9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9" name="Google Shape;1226;p42">
              <a:extLst>
                <a:ext uri="{FF2B5EF4-FFF2-40B4-BE49-F238E27FC236}">
                  <a16:creationId xmlns:a16="http://schemas.microsoft.com/office/drawing/2014/main" id="{C0076E2D-12DC-41BF-6BF4-DBE5298C2322}"/>
                </a:ext>
              </a:extLst>
            </p:cNvPr>
            <p:cNvSpPr/>
            <p:nvPr/>
          </p:nvSpPr>
          <p:spPr>
            <a:xfrm>
              <a:off x="3974032" y="2354518"/>
              <a:ext cx="1172256" cy="1086993"/>
            </a:xfrm>
            <a:custGeom>
              <a:avLst/>
              <a:gdLst/>
              <a:ahLst/>
              <a:cxnLst/>
              <a:rect l="l" t="t" r="r" b="b"/>
              <a:pathLst>
                <a:path w="18263" h="16934" extrusionOk="0">
                  <a:moveTo>
                    <a:pt x="9142" y="0"/>
                  </a:moveTo>
                  <a:cubicBezTo>
                    <a:pt x="5076" y="0"/>
                    <a:pt x="1486" y="2920"/>
                    <a:pt x="783" y="7048"/>
                  </a:cubicBezTo>
                  <a:cubicBezTo>
                    <a:pt x="0" y="11664"/>
                    <a:pt x="3100" y="16029"/>
                    <a:pt x="7715" y="16813"/>
                  </a:cubicBezTo>
                  <a:cubicBezTo>
                    <a:pt x="8196" y="16894"/>
                    <a:pt x="8674" y="16934"/>
                    <a:pt x="9146" y="16934"/>
                  </a:cubicBezTo>
                  <a:cubicBezTo>
                    <a:pt x="13201" y="16934"/>
                    <a:pt x="16778" y="14016"/>
                    <a:pt x="17479" y="9881"/>
                  </a:cubicBezTo>
                  <a:cubicBezTo>
                    <a:pt x="18263" y="5265"/>
                    <a:pt x="15147" y="900"/>
                    <a:pt x="10548" y="116"/>
                  </a:cubicBezTo>
                  <a:cubicBezTo>
                    <a:pt x="10075" y="38"/>
                    <a:pt x="9606" y="0"/>
                    <a:pt x="9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0" name="Google Shape;1227;p42">
              <a:extLst>
                <a:ext uri="{FF2B5EF4-FFF2-40B4-BE49-F238E27FC236}">
                  <a16:creationId xmlns:a16="http://schemas.microsoft.com/office/drawing/2014/main" id="{E353EDEE-92F0-D73C-1F5A-61158B15D274}"/>
                </a:ext>
              </a:extLst>
            </p:cNvPr>
            <p:cNvSpPr/>
            <p:nvPr/>
          </p:nvSpPr>
          <p:spPr>
            <a:xfrm>
              <a:off x="4063834" y="2401506"/>
              <a:ext cx="992596" cy="992634"/>
            </a:xfrm>
            <a:custGeom>
              <a:avLst/>
              <a:gdLst/>
              <a:ahLst/>
              <a:cxnLst/>
              <a:rect l="l" t="t" r="r" b="b"/>
              <a:pathLst>
                <a:path w="15464" h="15464" extrusionOk="0">
                  <a:moveTo>
                    <a:pt x="7732" y="1"/>
                  </a:moveTo>
                  <a:cubicBezTo>
                    <a:pt x="3467" y="1"/>
                    <a:pt x="1" y="3467"/>
                    <a:pt x="1" y="7732"/>
                  </a:cubicBezTo>
                  <a:cubicBezTo>
                    <a:pt x="1" y="11998"/>
                    <a:pt x="3467" y="15464"/>
                    <a:pt x="7732" y="15464"/>
                  </a:cubicBezTo>
                  <a:cubicBezTo>
                    <a:pt x="11998" y="15464"/>
                    <a:pt x="15464" y="11998"/>
                    <a:pt x="15464" y="7732"/>
                  </a:cubicBezTo>
                  <a:cubicBezTo>
                    <a:pt x="15464" y="3467"/>
                    <a:pt x="11998" y="1"/>
                    <a:pt x="7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21" name="Google Shape;1228;p42">
              <a:extLst>
                <a:ext uri="{FF2B5EF4-FFF2-40B4-BE49-F238E27FC236}">
                  <a16:creationId xmlns:a16="http://schemas.microsoft.com/office/drawing/2014/main" id="{90F1358A-9847-D988-EA73-9FBA151F373F}"/>
                </a:ext>
              </a:extLst>
            </p:cNvPr>
            <p:cNvGrpSpPr/>
            <p:nvPr/>
          </p:nvGrpSpPr>
          <p:grpSpPr>
            <a:xfrm>
              <a:off x="4301227" y="2674087"/>
              <a:ext cx="537931" cy="405225"/>
              <a:chOff x="3367998" y="1410676"/>
              <a:chExt cx="2407928" cy="1813898"/>
            </a:xfrm>
          </p:grpSpPr>
          <p:sp>
            <p:nvSpPr>
              <p:cNvPr id="22" name="Google Shape;1229;p42">
                <a:extLst>
                  <a:ext uri="{FF2B5EF4-FFF2-40B4-BE49-F238E27FC236}">
                    <a16:creationId xmlns:a16="http://schemas.microsoft.com/office/drawing/2014/main" id="{3BD8C9C6-26DF-877F-E9B6-96FE44239856}"/>
                  </a:ext>
                </a:extLst>
              </p:cNvPr>
              <p:cNvSpPr/>
              <p:nvPr/>
            </p:nvSpPr>
            <p:spPr>
              <a:xfrm>
                <a:off x="5465340" y="2895331"/>
                <a:ext cx="310586" cy="300809"/>
              </a:xfrm>
              <a:custGeom>
                <a:avLst/>
                <a:gdLst/>
                <a:ahLst/>
                <a:cxnLst/>
                <a:rect l="l" t="t" r="r" b="b"/>
                <a:pathLst>
                  <a:path w="3844" h="3723" extrusionOk="0">
                    <a:moveTo>
                      <a:pt x="3165" y="1"/>
                    </a:moveTo>
                    <a:cubicBezTo>
                      <a:pt x="3007" y="1"/>
                      <a:pt x="2849" y="62"/>
                      <a:pt x="2728" y="183"/>
                    </a:cubicBezTo>
                    <a:lnTo>
                      <a:pt x="243" y="2668"/>
                    </a:lnTo>
                    <a:cubicBezTo>
                      <a:pt x="1" y="2910"/>
                      <a:pt x="1" y="3298"/>
                      <a:pt x="243" y="3540"/>
                    </a:cubicBezTo>
                    <a:cubicBezTo>
                      <a:pt x="364" y="3662"/>
                      <a:pt x="525" y="3722"/>
                      <a:pt x="686" y="3722"/>
                    </a:cubicBezTo>
                    <a:cubicBezTo>
                      <a:pt x="846" y="3722"/>
                      <a:pt x="1007" y="3662"/>
                      <a:pt x="1128" y="3540"/>
                    </a:cubicBezTo>
                    <a:lnTo>
                      <a:pt x="3601" y="1068"/>
                    </a:lnTo>
                    <a:cubicBezTo>
                      <a:pt x="3843" y="825"/>
                      <a:pt x="3843" y="425"/>
                      <a:pt x="3601" y="183"/>
                    </a:cubicBezTo>
                    <a:cubicBezTo>
                      <a:pt x="3480" y="62"/>
                      <a:pt x="3322" y="1"/>
                      <a:pt x="31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 name="Google Shape;1230;p42">
                <a:extLst>
                  <a:ext uri="{FF2B5EF4-FFF2-40B4-BE49-F238E27FC236}">
                    <a16:creationId xmlns:a16="http://schemas.microsoft.com/office/drawing/2014/main" id="{ED363F38-E09C-0614-A9F1-335C71726BD7}"/>
                  </a:ext>
                </a:extLst>
              </p:cNvPr>
              <p:cNvGrpSpPr/>
              <p:nvPr/>
            </p:nvGrpSpPr>
            <p:grpSpPr>
              <a:xfrm>
                <a:off x="3367998" y="1410676"/>
                <a:ext cx="2278081" cy="1813898"/>
                <a:chOff x="3581832" y="1473021"/>
                <a:chExt cx="2278081" cy="1813898"/>
              </a:xfrm>
            </p:grpSpPr>
            <p:sp>
              <p:nvSpPr>
                <p:cNvPr id="24" name="Google Shape;1231;p42">
                  <a:extLst>
                    <a:ext uri="{FF2B5EF4-FFF2-40B4-BE49-F238E27FC236}">
                      <a16:creationId xmlns:a16="http://schemas.microsoft.com/office/drawing/2014/main" id="{ECC28BFE-B965-B522-88D5-4C3F62350B53}"/>
                    </a:ext>
                  </a:extLst>
                </p:cNvPr>
                <p:cNvSpPr/>
                <p:nvPr/>
              </p:nvSpPr>
              <p:spPr>
                <a:xfrm>
                  <a:off x="5654196" y="1857939"/>
                  <a:ext cx="76434" cy="22623"/>
                </a:xfrm>
                <a:custGeom>
                  <a:avLst/>
                  <a:gdLst/>
                  <a:ahLst/>
                  <a:cxnLst/>
                  <a:rect l="l" t="t" r="r" b="b"/>
                  <a:pathLst>
                    <a:path w="946" h="280" fill="none" extrusionOk="0">
                      <a:moveTo>
                        <a:pt x="0" y="279"/>
                      </a:moveTo>
                      <a:lnTo>
                        <a:pt x="946" y="0"/>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32;p42">
                  <a:extLst>
                    <a:ext uri="{FF2B5EF4-FFF2-40B4-BE49-F238E27FC236}">
                      <a16:creationId xmlns:a16="http://schemas.microsoft.com/office/drawing/2014/main" id="{3E0EADC5-474D-D816-EB4C-C58421986A07}"/>
                    </a:ext>
                  </a:extLst>
                </p:cNvPr>
                <p:cNvSpPr/>
                <p:nvPr/>
              </p:nvSpPr>
              <p:spPr>
                <a:xfrm>
                  <a:off x="3736559" y="1719856"/>
                  <a:ext cx="1415330" cy="1406442"/>
                </a:xfrm>
                <a:custGeom>
                  <a:avLst/>
                  <a:gdLst/>
                  <a:ahLst/>
                  <a:cxnLst/>
                  <a:rect l="l" t="t" r="r" b="b"/>
                  <a:pathLst>
                    <a:path w="17517" h="17407" fill="none" extrusionOk="0">
                      <a:moveTo>
                        <a:pt x="14049" y="13031"/>
                      </a:moveTo>
                      <a:cubicBezTo>
                        <a:pt x="17516" y="9564"/>
                        <a:pt x="16328" y="3685"/>
                        <a:pt x="11783" y="1843"/>
                      </a:cubicBezTo>
                      <a:cubicBezTo>
                        <a:pt x="7249" y="0"/>
                        <a:pt x="2292" y="3394"/>
                        <a:pt x="2376" y="8304"/>
                      </a:cubicBezTo>
                      <a:cubicBezTo>
                        <a:pt x="2425" y="10497"/>
                        <a:pt x="1589" y="12631"/>
                        <a:pt x="37" y="14207"/>
                      </a:cubicBezTo>
                      <a:lnTo>
                        <a:pt x="1" y="14243"/>
                      </a:lnTo>
                      <a:lnTo>
                        <a:pt x="3176" y="17407"/>
                      </a:lnTo>
                      <a:lnTo>
                        <a:pt x="3201" y="17370"/>
                      </a:lnTo>
                      <a:cubicBezTo>
                        <a:pt x="4752" y="15831"/>
                        <a:pt x="6873" y="14982"/>
                        <a:pt x="9067" y="15043"/>
                      </a:cubicBezTo>
                      <a:cubicBezTo>
                        <a:pt x="10934" y="15079"/>
                        <a:pt x="12740" y="14352"/>
                        <a:pt x="14049" y="13031"/>
                      </a:cubicBez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33;p42">
                  <a:extLst>
                    <a:ext uri="{FF2B5EF4-FFF2-40B4-BE49-F238E27FC236}">
                      <a16:creationId xmlns:a16="http://schemas.microsoft.com/office/drawing/2014/main" id="{619DDF78-2A5B-5044-9D01-36ED01F7B43C}"/>
                    </a:ext>
                  </a:extLst>
                </p:cNvPr>
                <p:cNvSpPr/>
                <p:nvPr/>
              </p:nvSpPr>
              <p:spPr>
                <a:xfrm>
                  <a:off x="3581832" y="2985221"/>
                  <a:ext cx="311555" cy="301698"/>
                </a:xfrm>
                <a:custGeom>
                  <a:avLst/>
                  <a:gdLst/>
                  <a:ahLst/>
                  <a:cxnLst/>
                  <a:rect l="l" t="t" r="r" b="b"/>
                  <a:pathLst>
                    <a:path w="3856" h="3734" extrusionOk="0">
                      <a:moveTo>
                        <a:pt x="690" y="0"/>
                      </a:moveTo>
                      <a:cubicBezTo>
                        <a:pt x="531" y="0"/>
                        <a:pt x="370" y="61"/>
                        <a:pt x="243" y="182"/>
                      </a:cubicBezTo>
                      <a:cubicBezTo>
                        <a:pt x="0" y="437"/>
                        <a:pt x="0" y="824"/>
                        <a:pt x="243" y="1067"/>
                      </a:cubicBezTo>
                      <a:lnTo>
                        <a:pt x="2728" y="3552"/>
                      </a:lnTo>
                      <a:cubicBezTo>
                        <a:pt x="2849" y="3673"/>
                        <a:pt x="3007" y="3734"/>
                        <a:pt x="3166" y="3734"/>
                      </a:cubicBezTo>
                      <a:cubicBezTo>
                        <a:pt x="3325" y="3734"/>
                        <a:pt x="3485" y="3673"/>
                        <a:pt x="3613" y="3552"/>
                      </a:cubicBezTo>
                      <a:cubicBezTo>
                        <a:pt x="3855" y="3309"/>
                        <a:pt x="3855" y="2909"/>
                        <a:pt x="3613" y="2667"/>
                      </a:cubicBezTo>
                      <a:lnTo>
                        <a:pt x="1128" y="182"/>
                      </a:lnTo>
                      <a:cubicBezTo>
                        <a:pt x="1007" y="61"/>
                        <a:pt x="849" y="0"/>
                        <a:pt x="69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34;p42">
                  <a:extLst>
                    <a:ext uri="{FF2B5EF4-FFF2-40B4-BE49-F238E27FC236}">
                      <a16:creationId xmlns:a16="http://schemas.microsoft.com/office/drawing/2014/main" id="{A93EEB35-5863-DE22-2FC2-EDB31DFC054F}"/>
                    </a:ext>
                  </a:extLst>
                </p:cNvPr>
                <p:cNvSpPr/>
                <p:nvPr/>
              </p:nvSpPr>
              <p:spPr>
                <a:xfrm>
                  <a:off x="4454440" y="1711050"/>
                  <a:ext cx="1405473" cy="1415249"/>
                </a:xfrm>
                <a:custGeom>
                  <a:avLst/>
                  <a:gdLst/>
                  <a:ahLst/>
                  <a:cxnLst/>
                  <a:rect l="l" t="t" r="r" b="b"/>
                  <a:pathLst>
                    <a:path w="17395" h="17516" fill="none" extrusionOk="0">
                      <a:moveTo>
                        <a:pt x="13019" y="3467"/>
                      </a:moveTo>
                      <a:cubicBezTo>
                        <a:pt x="9564" y="0"/>
                        <a:pt x="3686" y="1200"/>
                        <a:pt x="1843" y="5734"/>
                      </a:cubicBezTo>
                      <a:cubicBezTo>
                        <a:pt x="1" y="10279"/>
                        <a:pt x="3395" y="15225"/>
                        <a:pt x="8292" y="15152"/>
                      </a:cubicBezTo>
                      <a:cubicBezTo>
                        <a:pt x="10498" y="15091"/>
                        <a:pt x="12631" y="15940"/>
                        <a:pt x="14195" y="17491"/>
                      </a:cubicBezTo>
                      <a:lnTo>
                        <a:pt x="14231" y="17516"/>
                      </a:lnTo>
                      <a:lnTo>
                        <a:pt x="17395" y="14352"/>
                      </a:lnTo>
                      <a:lnTo>
                        <a:pt x="17358" y="14316"/>
                      </a:lnTo>
                      <a:cubicBezTo>
                        <a:pt x="15819" y="12764"/>
                        <a:pt x="14971" y="10643"/>
                        <a:pt x="15031" y="8461"/>
                      </a:cubicBezTo>
                      <a:cubicBezTo>
                        <a:pt x="15068" y="6594"/>
                        <a:pt x="14340" y="4788"/>
                        <a:pt x="13019" y="3467"/>
                      </a:cubicBez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35;p42">
                  <a:extLst>
                    <a:ext uri="{FF2B5EF4-FFF2-40B4-BE49-F238E27FC236}">
                      <a16:creationId xmlns:a16="http://schemas.microsoft.com/office/drawing/2014/main" id="{D8E71ED4-52AC-58A8-A16C-E5DF1AA01753}"/>
                    </a:ext>
                  </a:extLst>
                </p:cNvPr>
                <p:cNvSpPr/>
                <p:nvPr/>
              </p:nvSpPr>
              <p:spPr>
                <a:xfrm>
                  <a:off x="5411320" y="1473021"/>
                  <a:ext cx="81" cy="236171"/>
                </a:xfrm>
                <a:custGeom>
                  <a:avLst/>
                  <a:gdLst/>
                  <a:ahLst/>
                  <a:cxnLst/>
                  <a:rect l="l" t="t" r="r" b="b"/>
                  <a:pathLst>
                    <a:path w="1" h="2923" fill="none" extrusionOk="0">
                      <a:moveTo>
                        <a:pt x="0" y="2922"/>
                      </a:moveTo>
                      <a:lnTo>
                        <a:pt x="0"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36;p42">
                  <a:extLst>
                    <a:ext uri="{FF2B5EF4-FFF2-40B4-BE49-F238E27FC236}">
                      <a16:creationId xmlns:a16="http://schemas.microsoft.com/office/drawing/2014/main" id="{CAD30467-739C-B891-658B-F1A36433DB2C}"/>
                    </a:ext>
                  </a:extLst>
                </p:cNvPr>
                <p:cNvSpPr/>
                <p:nvPr/>
              </p:nvSpPr>
              <p:spPr>
                <a:xfrm>
                  <a:off x="5556270" y="1675741"/>
                  <a:ext cx="98007" cy="97038"/>
                </a:xfrm>
                <a:custGeom>
                  <a:avLst/>
                  <a:gdLst/>
                  <a:ahLst/>
                  <a:cxnLst/>
                  <a:rect l="l" t="t" r="r" b="b"/>
                  <a:pathLst>
                    <a:path w="1213" h="1201" fill="none" extrusionOk="0">
                      <a:moveTo>
                        <a:pt x="0" y="1201"/>
                      </a:moveTo>
                      <a:lnTo>
                        <a:pt x="1212"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37;p42">
                  <a:extLst>
                    <a:ext uri="{FF2B5EF4-FFF2-40B4-BE49-F238E27FC236}">
                      <a16:creationId xmlns:a16="http://schemas.microsoft.com/office/drawing/2014/main" id="{3B03578B-2D70-14E7-2E41-CC4E7A3EDBE7}"/>
                    </a:ext>
                  </a:extLst>
                </p:cNvPr>
                <p:cNvSpPr/>
                <p:nvPr/>
              </p:nvSpPr>
              <p:spPr>
                <a:xfrm>
                  <a:off x="3951075" y="1675741"/>
                  <a:ext cx="97038" cy="97038"/>
                </a:xfrm>
                <a:custGeom>
                  <a:avLst/>
                  <a:gdLst/>
                  <a:ahLst/>
                  <a:cxnLst/>
                  <a:rect l="l" t="t" r="r" b="b"/>
                  <a:pathLst>
                    <a:path w="1201" h="1201" fill="none" extrusionOk="0">
                      <a:moveTo>
                        <a:pt x="1200" y="1201"/>
                      </a:moveTo>
                      <a:lnTo>
                        <a:pt x="0"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38;p42">
                  <a:extLst>
                    <a:ext uri="{FF2B5EF4-FFF2-40B4-BE49-F238E27FC236}">
                      <a16:creationId xmlns:a16="http://schemas.microsoft.com/office/drawing/2014/main" id="{E40BD637-BEF3-4D65-775D-D12F796850E4}"/>
                    </a:ext>
                  </a:extLst>
                </p:cNvPr>
                <p:cNvSpPr/>
                <p:nvPr/>
              </p:nvSpPr>
              <p:spPr>
                <a:xfrm>
                  <a:off x="3873671" y="1857939"/>
                  <a:ext cx="77485" cy="22623"/>
                </a:xfrm>
                <a:custGeom>
                  <a:avLst/>
                  <a:gdLst/>
                  <a:ahLst/>
                  <a:cxnLst/>
                  <a:rect l="l" t="t" r="r" b="b"/>
                  <a:pathLst>
                    <a:path w="959" h="280" fill="none" extrusionOk="0">
                      <a:moveTo>
                        <a:pt x="958" y="279"/>
                      </a:moveTo>
                      <a:lnTo>
                        <a:pt x="1" y="0"/>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extLst>
      <p:ext uri="{BB962C8B-B14F-4D97-AF65-F5344CB8AC3E}">
        <p14:creationId xmlns:p14="http://schemas.microsoft.com/office/powerpoint/2010/main" val="1523714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left)">
                                      <p:cBhvr>
                                        <p:cTn id="11" dur="750"/>
                                        <p:tgtEl>
                                          <p:spTgt spid="2050"/>
                                        </p:tgtEl>
                                      </p:cBhvr>
                                    </p:animEffect>
                                  </p:childTnLst>
                                </p:cTn>
                              </p:par>
                            </p:childTnLst>
                          </p:cTn>
                        </p:par>
                        <p:par>
                          <p:cTn id="12" fill="hold">
                            <p:stCondLst>
                              <p:cond delay="1750"/>
                            </p:stCondLst>
                            <p:childTnLst>
                              <p:par>
                                <p:cTn id="13" presetID="1" presetClass="entr" presetSubtype="0" fill="hold" nodeType="afterEffect">
                                  <p:stCondLst>
                                    <p:cond delay="25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5" name="TextBox 4">
            <a:extLst>
              <a:ext uri="{FF2B5EF4-FFF2-40B4-BE49-F238E27FC236}">
                <a16:creationId xmlns:a16="http://schemas.microsoft.com/office/drawing/2014/main" id="{1079EB93-A196-32A3-79E7-F449BCB84B0F}"/>
              </a:ext>
            </a:extLst>
          </p:cNvPr>
          <p:cNvSpPr txBox="1"/>
          <p:nvPr/>
        </p:nvSpPr>
        <p:spPr>
          <a:xfrm>
            <a:off x="2302900" y="3740861"/>
            <a:ext cx="4487400" cy="954107"/>
          </a:xfrm>
          <a:prstGeom prst="rect">
            <a:avLst/>
          </a:prstGeom>
          <a:noFill/>
        </p:spPr>
        <p:txBody>
          <a:bodyPr wrap="square" rtlCol="0">
            <a:spAutoFit/>
          </a:bodyPr>
          <a:lstStyle/>
          <a:p>
            <a:pPr algn="ctr" rtl="1"/>
            <a:r>
              <a:rPr lang="he-IL" sz="1400" b="0" i="0" u="none" strike="noStrike" dirty="0">
                <a:solidFill>
                  <a:srgbClr val="000000"/>
                </a:solidFill>
                <a:effectLst/>
                <a:latin typeface="David" panose="020E0502060401010101" pitchFamily="34" charset="-79"/>
                <a:cs typeface="David" panose="020E0502060401010101" pitchFamily="34" charset="-79"/>
              </a:rPr>
              <a:t>התחלנו בצילום תופעת גלי קלווין בתוך ארגז העשוי מפלסטיק כדי להבין כיצד אפשר לחקור אותה</a:t>
            </a:r>
            <a:r>
              <a:rPr lang="en-US" sz="1400" b="0" i="0" u="none" strike="noStrike" dirty="0">
                <a:solidFill>
                  <a:srgbClr val="000000"/>
                </a:solidFill>
                <a:effectLst/>
                <a:latin typeface="David" panose="020E0502060401010101" pitchFamily="34" charset="-79"/>
                <a:cs typeface="David" panose="020E0502060401010101" pitchFamily="34" charset="-79"/>
              </a:rPr>
              <a:t>, </a:t>
            </a:r>
            <a:r>
              <a:rPr lang="he-IL" sz="1400" b="0" i="0" u="none" strike="noStrike" dirty="0">
                <a:solidFill>
                  <a:srgbClr val="000000"/>
                </a:solidFill>
                <a:effectLst/>
                <a:latin typeface="David" panose="020E0502060401010101" pitchFamily="34" charset="-79"/>
                <a:cs typeface="David" panose="020E0502060401010101" pitchFamily="34" charset="-79"/>
              </a:rPr>
              <a:t>ניסינו למצוא קשר מתמטי בין עומק המים ואורך הגל</a:t>
            </a:r>
            <a:r>
              <a:rPr lang="en-US" sz="1400" b="0" i="0" u="none" strike="noStrike" dirty="0">
                <a:solidFill>
                  <a:srgbClr val="000000"/>
                </a:solidFill>
                <a:effectLst/>
                <a:latin typeface="David" panose="020E0502060401010101" pitchFamily="34" charset="-79"/>
                <a:cs typeface="David" panose="020E0502060401010101" pitchFamily="34" charset="-79"/>
              </a:rPr>
              <a:t>.</a:t>
            </a:r>
            <a:endParaRPr lang="en-US" sz="1400" dirty="0">
              <a:latin typeface="David" panose="020E0502060401010101" pitchFamily="34" charset="-79"/>
              <a:cs typeface="David" panose="020E0502060401010101" pitchFamily="34" charset="-79"/>
            </a:endParaRPr>
          </a:p>
          <a:p>
            <a:pPr algn="r" rtl="1"/>
            <a:endParaRPr lang="en-US" sz="1400" dirty="0"/>
          </a:p>
        </p:txBody>
      </p:sp>
      <p:cxnSp>
        <p:nvCxnSpPr>
          <p:cNvPr id="1123" name="Google Shape;1123;p42"/>
          <p:cNvCxnSpPr>
            <a:cxnSpLocks/>
          </p:cNvCxnSpPr>
          <p:nvPr/>
        </p:nvCxnSpPr>
        <p:spPr>
          <a:xfrm rot="10800000">
            <a:off x="2314612" y="3018937"/>
            <a:ext cx="4487400" cy="0"/>
          </a:xfrm>
          <a:prstGeom prst="straightConnector1">
            <a:avLst/>
          </a:prstGeom>
          <a:noFill/>
          <a:ln w="19050" cap="flat" cmpd="sng">
            <a:solidFill>
              <a:schemeClr val="lt2"/>
            </a:solidFill>
            <a:prstDash val="solid"/>
            <a:round/>
            <a:headEnd type="none" w="med" len="med"/>
            <a:tailEnd type="none" w="med" len="med"/>
          </a:ln>
        </p:spPr>
      </p:cxnSp>
      <p:cxnSp>
        <p:nvCxnSpPr>
          <p:cNvPr id="1128" name="Google Shape;1128;p42"/>
          <p:cNvCxnSpPr>
            <a:cxnSpLocks/>
          </p:cNvCxnSpPr>
          <p:nvPr/>
        </p:nvCxnSpPr>
        <p:spPr>
          <a:xfrm>
            <a:off x="4573544" y="3324875"/>
            <a:ext cx="0" cy="431785"/>
          </a:xfrm>
          <a:prstGeom prst="straightConnector1">
            <a:avLst/>
          </a:prstGeom>
          <a:noFill/>
          <a:ln w="28575" cap="flat" cmpd="sng">
            <a:solidFill>
              <a:schemeClr val="lt2"/>
            </a:solidFill>
            <a:prstDash val="solid"/>
            <a:round/>
            <a:headEnd type="none" w="med" len="med"/>
            <a:tailEnd type="none" w="med" len="med"/>
          </a:ln>
        </p:spPr>
      </p:cxnSp>
      <p:sp>
        <p:nvSpPr>
          <p:cNvPr id="1223" name="Google Shape;1223;p42"/>
          <p:cNvSpPr txBox="1">
            <a:spLocks noGrp="1"/>
          </p:cNvSpPr>
          <p:nvPr>
            <p:ph type="ctrTitle"/>
          </p:nvPr>
        </p:nvSpPr>
        <p:spPr>
          <a:xfrm>
            <a:off x="311700" y="335325"/>
            <a:ext cx="8520600" cy="535800"/>
          </a:xfrm>
          <a:prstGeom prst="rect">
            <a:avLst/>
          </a:prstGeom>
        </p:spPr>
        <p:txBody>
          <a:bodyPr spcFirstLastPara="1" wrap="square" lIns="91425" tIns="91425" rIns="91425" bIns="91425" anchor="ctr" anchorCtr="0">
            <a:noAutofit/>
          </a:bodyPr>
          <a:lstStyle/>
          <a:p>
            <a:pPr algn="ctr" rtl="1"/>
            <a:r>
              <a:rPr lang="he-IL" sz="3200" dirty="0">
                <a:latin typeface="David" panose="020E0502060401010101" pitchFamily="34" charset="-79"/>
                <a:cs typeface="David" panose="020E0502060401010101" pitchFamily="34" charset="-79"/>
              </a:rPr>
              <a:t>שלב שני</a:t>
            </a:r>
            <a:endParaRPr lang="en-US" sz="3200" dirty="0">
              <a:latin typeface="David" panose="020E0502060401010101" pitchFamily="34" charset="-79"/>
              <a:cs typeface="David" panose="020E0502060401010101" pitchFamily="34" charset="-79"/>
            </a:endParaRPr>
          </a:p>
        </p:txBody>
      </p:sp>
      <p:grpSp>
        <p:nvGrpSpPr>
          <p:cNvPr id="1224" name="Google Shape;1224;p42"/>
          <p:cNvGrpSpPr/>
          <p:nvPr/>
        </p:nvGrpSpPr>
        <p:grpSpPr>
          <a:xfrm>
            <a:off x="3974032" y="2354518"/>
            <a:ext cx="1199024" cy="1113761"/>
            <a:chOff x="3974032" y="2354518"/>
            <a:chExt cx="1199024" cy="1113761"/>
          </a:xfrm>
        </p:grpSpPr>
        <p:sp>
          <p:nvSpPr>
            <p:cNvPr id="1225" name="Google Shape;1225;p42"/>
            <p:cNvSpPr/>
            <p:nvPr/>
          </p:nvSpPr>
          <p:spPr>
            <a:xfrm>
              <a:off x="4000735" y="2381222"/>
              <a:ext cx="1172321" cy="1087058"/>
            </a:xfrm>
            <a:custGeom>
              <a:avLst/>
              <a:gdLst/>
              <a:ahLst/>
              <a:cxnLst/>
              <a:rect l="l" t="t" r="r" b="b"/>
              <a:pathLst>
                <a:path w="18264" h="16935" extrusionOk="0">
                  <a:moveTo>
                    <a:pt x="9143" y="1"/>
                  </a:moveTo>
                  <a:cubicBezTo>
                    <a:pt x="5077" y="1"/>
                    <a:pt x="1487" y="2920"/>
                    <a:pt x="784" y="7049"/>
                  </a:cubicBezTo>
                  <a:cubicBezTo>
                    <a:pt x="1" y="11664"/>
                    <a:pt x="3117" y="16030"/>
                    <a:pt x="7716" y="16813"/>
                  </a:cubicBezTo>
                  <a:cubicBezTo>
                    <a:pt x="8196" y="16895"/>
                    <a:pt x="8675" y="16934"/>
                    <a:pt x="9146" y="16934"/>
                  </a:cubicBezTo>
                  <a:cubicBezTo>
                    <a:pt x="13202" y="16934"/>
                    <a:pt x="16778" y="14016"/>
                    <a:pt x="17480" y="9881"/>
                  </a:cubicBezTo>
                  <a:cubicBezTo>
                    <a:pt x="18263" y="5266"/>
                    <a:pt x="15147" y="900"/>
                    <a:pt x="10548" y="117"/>
                  </a:cubicBezTo>
                  <a:cubicBezTo>
                    <a:pt x="10076" y="39"/>
                    <a:pt x="9606" y="1"/>
                    <a:pt x="9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226" name="Google Shape;1226;p42"/>
            <p:cNvSpPr/>
            <p:nvPr/>
          </p:nvSpPr>
          <p:spPr>
            <a:xfrm>
              <a:off x="3974032" y="2354518"/>
              <a:ext cx="1172256" cy="1086993"/>
            </a:xfrm>
            <a:custGeom>
              <a:avLst/>
              <a:gdLst/>
              <a:ahLst/>
              <a:cxnLst/>
              <a:rect l="l" t="t" r="r" b="b"/>
              <a:pathLst>
                <a:path w="18263" h="16934" extrusionOk="0">
                  <a:moveTo>
                    <a:pt x="9142" y="0"/>
                  </a:moveTo>
                  <a:cubicBezTo>
                    <a:pt x="5076" y="0"/>
                    <a:pt x="1486" y="2920"/>
                    <a:pt x="783" y="7048"/>
                  </a:cubicBezTo>
                  <a:cubicBezTo>
                    <a:pt x="0" y="11664"/>
                    <a:pt x="3100" y="16029"/>
                    <a:pt x="7715" y="16813"/>
                  </a:cubicBezTo>
                  <a:cubicBezTo>
                    <a:pt x="8196" y="16894"/>
                    <a:pt x="8674" y="16934"/>
                    <a:pt x="9146" y="16934"/>
                  </a:cubicBezTo>
                  <a:cubicBezTo>
                    <a:pt x="13201" y="16934"/>
                    <a:pt x="16778" y="14016"/>
                    <a:pt x="17479" y="9881"/>
                  </a:cubicBezTo>
                  <a:cubicBezTo>
                    <a:pt x="18263" y="5265"/>
                    <a:pt x="15147" y="900"/>
                    <a:pt x="10548" y="116"/>
                  </a:cubicBezTo>
                  <a:cubicBezTo>
                    <a:pt x="10075" y="38"/>
                    <a:pt x="9606" y="0"/>
                    <a:pt x="9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227" name="Google Shape;1227;p42"/>
            <p:cNvSpPr/>
            <p:nvPr/>
          </p:nvSpPr>
          <p:spPr>
            <a:xfrm>
              <a:off x="4063834" y="2401506"/>
              <a:ext cx="992596" cy="992634"/>
            </a:xfrm>
            <a:custGeom>
              <a:avLst/>
              <a:gdLst/>
              <a:ahLst/>
              <a:cxnLst/>
              <a:rect l="l" t="t" r="r" b="b"/>
              <a:pathLst>
                <a:path w="15464" h="15464" extrusionOk="0">
                  <a:moveTo>
                    <a:pt x="7732" y="1"/>
                  </a:moveTo>
                  <a:cubicBezTo>
                    <a:pt x="3467" y="1"/>
                    <a:pt x="1" y="3467"/>
                    <a:pt x="1" y="7732"/>
                  </a:cubicBezTo>
                  <a:cubicBezTo>
                    <a:pt x="1" y="11998"/>
                    <a:pt x="3467" y="15464"/>
                    <a:pt x="7732" y="15464"/>
                  </a:cubicBezTo>
                  <a:cubicBezTo>
                    <a:pt x="11998" y="15464"/>
                    <a:pt x="15464" y="11998"/>
                    <a:pt x="15464" y="7732"/>
                  </a:cubicBezTo>
                  <a:cubicBezTo>
                    <a:pt x="15464" y="3467"/>
                    <a:pt x="11998" y="1"/>
                    <a:pt x="7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1228" name="Google Shape;1228;p42"/>
            <p:cNvGrpSpPr/>
            <p:nvPr/>
          </p:nvGrpSpPr>
          <p:grpSpPr>
            <a:xfrm>
              <a:off x="4301227" y="2674087"/>
              <a:ext cx="537931" cy="405225"/>
              <a:chOff x="3367998" y="1410676"/>
              <a:chExt cx="2407928" cy="1813898"/>
            </a:xfrm>
          </p:grpSpPr>
          <p:sp>
            <p:nvSpPr>
              <p:cNvPr id="1229" name="Google Shape;1229;p42"/>
              <p:cNvSpPr/>
              <p:nvPr/>
            </p:nvSpPr>
            <p:spPr>
              <a:xfrm>
                <a:off x="5465340" y="2895331"/>
                <a:ext cx="310586" cy="300809"/>
              </a:xfrm>
              <a:custGeom>
                <a:avLst/>
                <a:gdLst/>
                <a:ahLst/>
                <a:cxnLst/>
                <a:rect l="l" t="t" r="r" b="b"/>
                <a:pathLst>
                  <a:path w="3844" h="3723" extrusionOk="0">
                    <a:moveTo>
                      <a:pt x="3165" y="1"/>
                    </a:moveTo>
                    <a:cubicBezTo>
                      <a:pt x="3007" y="1"/>
                      <a:pt x="2849" y="62"/>
                      <a:pt x="2728" y="183"/>
                    </a:cubicBezTo>
                    <a:lnTo>
                      <a:pt x="243" y="2668"/>
                    </a:lnTo>
                    <a:cubicBezTo>
                      <a:pt x="1" y="2910"/>
                      <a:pt x="1" y="3298"/>
                      <a:pt x="243" y="3540"/>
                    </a:cubicBezTo>
                    <a:cubicBezTo>
                      <a:pt x="364" y="3662"/>
                      <a:pt x="525" y="3722"/>
                      <a:pt x="686" y="3722"/>
                    </a:cubicBezTo>
                    <a:cubicBezTo>
                      <a:pt x="846" y="3722"/>
                      <a:pt x="1007" y="3662"/>
                      <a:pt x="1128" y="3540"/>
                    </a:cubicBezTo>
                    <a:lnTo>
                      <a:pt x="3601" y="1068"/>
                    </a:lnTo>
                    <a:cubicBezTo>
                      <a:pt x="3843" y="825"/>
                      <a:pt x="3843" y="425"/>
                      <a:pt x="3601" y="183"/>
                    </a:cubicBezTo>
                    <a:cubicBezTo>
                      <a:pt x="3480" y="62"/>
                      <a:pt x="3322" y="1"/>
                      <a:pt x="31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0" name="Google Shape;1230;p42"/>
              <p:cNvGrpSpPr/>
              <p:nvPr/>
            </p:nvGrpSpPr>
            <p:grpSpPr>
              <a:xfrm>
                <a:off x="3367998" y="1410676"/>
                <a:ext cx="2278081" cy="1813898"/>
                <a:chOff x="3581832" y="1473021"/>
                <a:chExt cx="2278081" cy="1813898"/>
              </a:xfrm>
            </p:grpSpPr>
            <p:sp>
              <p:nvSpPr>
                <p:cNvPr id="1231" name="Google Shape;1231;p42"/>
                <p:cNvSpPr/>
                <p:nvPr/>
              </p:nvSpPr>
              <p:spPr>
                <a:xfrm>
                  <a:off x="5654196" y="1857939"/>
                  <a:ext cx="76434" cy="22623"/>
                </a:xfrm>
                <a:custGeom>
                  <a:avLst/>
                  <a:gdLst/>
                  <a:ahLst/>
                  <a:cxnLst/>
                  <a:rect l="l" t="t" r="r" b="b"/>
                  <a:pathLst>
                    <a:path w="946" h="280" fill="none" extrusionOk="0">
                      <a:moveTo>
                        <a:pt x="0" y="279"/>
                      </a:moveTo>
                      <a:lnTo>
                        <a:pt x="946" y="0"/>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42"/>
                <p:cNvSpPr/>
                <p:nvPr/>
              </p:nvSpPr>
              <p:spPr>
                <a:xfrm>
                  <a:off x="3736559" y="1719856"/>
                  <a:ext cx="1415330" cy="1406442"/>
                </a:xfrm>
                <a:custGeom>
                  <a:avLst/>
                  <a:gdLst/>
                  <a:ahLst/>
                  <a:cxnLst/>
                  <a:rect l="l" t="t" r="r" b="b"/>
                  <a:pathLst>
                    <a:path w="17517" h="17407" fill="none" extrusionOk="0">
                      <a:moveTo>
                        <a:pt x="14049" y="13031"/>
                      </a:moveTo>
                      <a:cubicBezTo>
                        <a:pt x="17516" y="9564"/>
                        <a:pt x="16328" y="3685"/>
                        <a:pt x="11783" y="1843"/>
                      </a:cubicBezTo>
                      <a:cubicBezTo>
                        <a:pt x="7249" y="0"/>
                        <a:pt x="2292" y="3394"/>
                        <a:pt x="2376" y="8304"/>
                      </a:cubicBezTo>
                      <a:cubicBezTo>
                        <a:pt x="2425" y="10497"/>
                        <a:pt x="1589" y="12631"/>
                        <a:pt x="37" y="14207"/>
                      </a:cubicBezTo>
                      <a:lnTo>
                        <a:pt x="1" y="14243"/>
                      </a:lnTo>
                      <a:lnTo>
                        <a:pt x="3176" y="17407"/>
                      </a:lnTo>
                      <a:lnTo>
                        <a:pt x="3201" y="17370"/>
                      </a:lnTo>
                      <a:cubicBezTo>
                        <a:pt x="4752" y="15831"/>
                        <a:pt x="6873" y="14982"/>
                        <a:pt x="9067" y="15043"/>
                      </a:cubicBezTo>
                      <a:cubicBezTo>
                        <a:pt x="10934" y="15079"/>
                        <a:pt x="12740" y="14352"/>
                        <a:pt x="14049" y="13031"/>
                      </a:cubicBez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42"/>
                <p:cNvSpPr/>
                <p:nvPr/>
              </p:nvSpPr>
              <p:spPr>
                <a:xfrm>
                  <a:off x="3581832" y="2985221"/>
                  <a:ext cx="311555" cy="301698"/>
                </a:xfrm>
                <a:custGeom>
                  <a:avLst/>
                  <a:gdLst/>
                  <a:ahLst/>
                  <a:cxnLst/>
                  <a:rect l="l" t="t" r="r" b="b"/>
                  <a:pathLst>
                    <a:path w="3856" h="3734" extrusionOk="0">
                      <a:moveTo>
                        <a:pt x="690" y="0"/>
                      </a:moveTo>
                      <a:cubicBezTo>
                        <a:pt x="531" y="0"/>
                        <a:pt x="370" y="61"/>
                        <a:pt x="243" y="182"/>
                      </a:cubicBezTo>
                      <a:cubicBezTo>
                        <a:pt x="0" y="437"/>
                        <a:pt x="0" y="824"/>
                        <a:pt x="243" y="1067"/>
                      </a:cubicBezTo>
                      <a:lnTo>
                        <a:pt x="2728" y="3552"/>
                      </a:lnTo>
                      <a:cubicBezTo>
                        <a:pt x="2849" y="3673"/>
                        <a:pt x="3007" y="3734"/>
                        <a:pt x="3166" y="3734"/>
                      </a:cubicBezTo>
                      <a:cubicBezTo>
                        <a:pt x="3325" y="3734"/>
                        <a:pt x="3485" y="3673"/>
                        <a:pt x="3613" y="3552"/>
                      </a:cubicBezTo>
                      <a:cubicBezTo>
                        <a:pt x="3855" y="3309"/>
                        <a:pt x="3855" y="2909"/>
                        <a:pt x="3613" y="2667"/>
                      </a:cubicBezTo>
                      <a:lnTo>
                        <a:pt x="1128" y="182"/>
                      </a:lnTo>
                      <a:cubicBezTo>
                        <a:pt x="1007" y="61"/>
                        <a:pt x="849" y="0"/>
                        <a:pt x="69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2"/>
                <p:cNvSpPr/>
                <p:nvPr/>
              </p:nvSpPr>
              <p:spPr>
                <a:xfrm>
                  <a:off x="4454440" y="1711050"/>
                  <a:ext cx="1405473" cy="1415249"/>
                </a:xfrm>
                <a:custGeom>
                  <a:avLst/>
                  <a:gdLst/>
                  <a:ahLst/>
                  <a:cxnLst/>
                  <a:rect l="l" t="t" r="r" b="b"/>
                  <a:pathLst>
                    <a:path w="17395" h="17516" fill="none" extrusionOk="0">
                      <a:moveTo>
                        <a:pt x="13019" y="3467"/>
                      </a:moveTo>
                      <a:cubicBezTo>
                        <a:pt x="9564" y="0"/>
                        <a:pt x="3686" y="1200"/>
                        <a:pt x="1843" y="5734"/>
                      </a:cubicBezTo>
                      <a:cubicBezTo>
                        <a:pt x="1" y="10279"/>
                        <a:pt x="3395" y="15225"/>
                        <a:pt x="8292" y="15152"/>
                      </a:cubicBezTo>
                      <a:cubicBezTo>
                        <a:pt x="10498" y="15091"/>
                        <a:pt x="12631" y="15940"/>
                        <a:pt x="14195" y="17491"/>
                      </a:cubicBezTo>
                      <a:lnTo>
                        <a:pt x="14231" y="17516"/>
                      </a:lnTo>
                      <a:lnTo>
                        <a:pt x="17395" y="14352"/>
                      </a:lnTo>
                      <a:lnTo>
                        <a:pt x="17358" y="14316"/>
                      </a:lnTo>
                      <a:cubicBezTo>
                        <a:pt x="15819" y="12764"/>
                        <a:pt x="14971" y="10643"/>
                        <a:pt x="15031" y="8461"/>
                      </a:cubicBezTo>
                      <a:cubicBezTo>
                        <a:pt x="15068" y="6594"/>
                        <a:pt x="14340" y="4788"/>
                        <a:pt x="13019" y="3467"/>
                      </a:cubicBez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2"/>
                <p:cNvSpPr/>
                <p:nvPr/>
              </p:nvSpPr>
              <p:spPr>
                <a:xfrm>
                  <a:off x="5411320" y="1473021"/>
                  <a:ext cx="81" cy="236171"/>
                </a:xfrm>
                <a:custGeom>
                  <a:avLst/>
                  <a:gdLst/>
                  <a:ahLst/>
                  <a:cxnLst/>
                  <a:rect l="l" t="t" r="r" b="b"/>
                  <a:pathLst>
                    <a:path w="1" h="2923" fill="none" extrusionOk="0">
                      <a:moveTo>
                        <a:pt x="0" y="2922"/>
                      </a:moveTo>
                      <a:lnTo>
                        <a:pt x="0"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42"/>
                <p:cNvSpPr/>
                <p:nvPr/>
              </p:nvSpPr>
              <p:spPr>
                <a:xfrm>
                  <a:off x="5556270" y="1675741"/>
                  <a:ext cx="98007" cy="97038"/>
                </a:xfrm>
                <a:custGeom>
                  <a:avLst/>
                  <a:gdLst/>
                  <a:ahLst/>
                  <a:cxnLst/>
                  <a:rect l="l" t="t" r="r" b="b"/>
                  <a:pathLst>
                    <a:path w="1213" h="1201" fill="none" extrusionOk="0">
                      <a:moveTo>
                        <a:pt x="0" y="1201"/>
                      </a:moveTo>
                      <a:lnTo>
                        <a:pt x="1212"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42"/>
                <p:cNvSpPr/>
                <p:nvPr/>
              </p:nvSpPr>
              <p:spPr>
                <a:xfrm>
                  <a:off x="3951075" y="1675741"/>
                  <a:ext cx="97038" cy="97038"/>
                </a:xfrm>
                <a:custGeom>
                  <a:avLst/>
                  <a:gdLst/>
                  <a:ahLst/>
                  <a:cxnLst/>
                  <a:rect l="l" t="t" r="r" b="b"/>
                  <a:pathLst>
                    <a:path w="1201" h="1201" fill="none" extrusionOk="0">
                      <a:moveTo>
                        <a:pt x="1200" y="1201"/>
                      </a:moveTo>
                      <a:lnTo>
                        <a:pt x="0"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2"/>
                <p:cNvSpPr/>
                <p:nvPr/>
              </p:nvSpPr>
              <p:spPr>
                <a:xfrm>
                  <a:off x="3873671" y="1857939"/>
                  <a:ext cx="77485" cy="22623"/>
                </a:xfrm>
                <a:custGeom>
                  <a:avLst/>
                  <a:gdLst/>
                  <a:ahLst/>
                  <a:cxnLst/>
                  <a:rect l="l" t="t" r="r" b="b"/>
                  <a:pathLst>
                    <a:path w="959" h="280" fill="none" extrusionOk="0">
                      <a:moveTo>
                        <a:pt x="958" y="279"/>
                      </a:moveTo>
                      <a:lnTo>
                        <a:pt x="1" y="0"/>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2" name="Picture 4">
            <a:extLst>
              <a:ext uri="{FF2B5EF4-FFF2-40B4-BE49-F238E27FC236}">
                <a16:creationId xmlns:a16="http://schemas.microsoft.com/office/drawing/2014/main" id="{79FECE64-7C4C-5606-498C-5C3F7716C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79" y="1567900"/>
            <a:ext cx="2036326" cy="28659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A8894DC-9438-82D4-ABAF-B46BBC057D55}"/>
              </a:ext>
            </a:extLst>
          </p:cNvPr>
          <p:cNvGraphicFramePr>
            <a:graphicFrameLocks noGrp="1"/>
          </p:cNvGraphicFramePr>
          <p:nvPr>
            <p:extLst>
              <p:ext uri="{D42A27DB-BD31-4B8C-83A1-F6EECF244321}">
                <p14:modId xmlns:p14="http://schemas.microsoft.com/office/powerpoint/2010/main" val="2700108480"/>
              </p:ext>
            </p:extLst>
          </p:nvPr>
        </p:nvGraphicFramePr>
        <p:xfrm>
          <a:off x="6820931" y="1606390"/>
          <a:ext cx="1959292" cy="2865938"/>
        </p:xfrm>
        <a:graphic>
          <a:graphicData uri="http://schemas.openxmlformats.org/drawingml/2006/table">
            <a:tbl>
              <a:tblPr>
                <a:tableStyleId>{8799B23B-EC83-4686-B30A-512413B5E67A}</a:tableStyleId>
              </a:tblPr>
              <a:tblGrid>
                <a:gridCol w="1026989">
                  <a:extLst>
                    <a:ext uri="{9D8B030D-6E8A-4147-A177-3AD203B41FA5}">
                      <a16:colId xmlns:a16="http://schemas.microsoft.com/office/drawing/2014/main" val="2502555510"/>
                    </a:ext>
                  </a:extLst>
                </a:gridCol>
                <a:gridCol w="932303">
                  <a:extLst>
                    <a:ext uri="{9D8B030D-6E8A-4147-A177-3AD203B41FA5}">
                      <a16:colId xmlns:a16="http://schemas.microsoft.com/office/drawing/2014/main" val="2936861486"/>
                    </a:ext>
                  </a:extLst>
                </a:gridCol>
              </a:tblGrid>
              <a:tr h="499058">
                <a:tc>
                  <a:txBody>
                    <a:bodyPr/>
                    <a:lstStyle/>
                    <a:p>
                      <a:pPr algn="ctr" rtl="1" fontAlgn="b">
                        <a:spcBef>
                          <a:spcPts val="0"/>
                        </a:spcBef>
                        <a:spcAft>
                          <a:spcPts val="0"/>
                        </a:spcAft>
                      </a:pPr>
                      <a:r>
                        <a:rPr lang="he-IL" sz="1200" b="0" u="none" strike="noStrike" dirty="0">
                          <a:solidFill>
                            <a:srgbClr val="000000"/>
                          </a:solidFill>
                          <a:effectLst/>
                        </a:rPr>
                        <a:t>עומק מים </a:t>
                      </a:r>
                      <a:r>
                        <a:rPr lang="en-US" sz="1200" b="0" u="none" strike="noStrike" dirty="0">
                          <a:solidFill>
                            <a:srgbClr val="000000"/>
                          </a:solidFill>
                          <a:effectLst/>
                        </a:rPr>
                        <a:t>(cm)</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n</a:t>
                      </a:r>
                      <a:endParaRPr lang="en-US" dirty="0">
                        <a:effectLst/>
                      </a:endParaRPr>
                    </a:p>
                  </a:txBody>
                  <a:tcPr marL="25400" marR="25400" marT="25400" marB="25400" anchor="ctr"/>
                </a:tc>
                <a:extLst>
                  <a:ext uri="{0D108BD9-81ED-4DB2-BD59-A6C34878D82A}">
                    <a16:rowId xmlns:a16="http://schemas.microsoft.com/office/drawing/2014/main" val="3843343107"/>
                  </a:ext>
                </a:extLst>
              </a:tr>
              <a:tr h="394480">
                <a:tc>
                  <a:txBody>
                    <a:bodyPr/>
                    <a:lstStyle/>
                    <a:p>
                      <a:pPr algn="ctr" rtl="1" fontAlgn="b">
                        <a:spcBef>
                          <a:spcPts val="0"/>
                        </a:spcBef>
                        <a:spcAft>
                          <a:spcPts val="0"/>
                        </a:spcAft>
                      </a:pPr>
                      <a:r>
                        <a:rPr lang="en-US" sz="1200" b="0" u="none" strike="noStrike" dirty="0">
                          <a:solidFill>
                            <a:srgbClr val="000000"/>
                          </a:solidFill>
                          <a:effectLst/>
                        </a:rPr>
                        <a:t>5.8</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1</a:t>
                      </a:r>
                      <a:endParaRPr lang="en-US" dirty="0">
                        <a:effectLst/>
                      </a:endParaRPr>
                    </a:p>
                  </a:txBody>
                  <a:tcPr marL="25400" marR="25400" marT="25400" marB="25400" anchor="ctr"/>
                </a:tc>
                <a:extLst>
                  <a:ext uri="{0D108BD9-81ED-4DB2-BD59-A6C34878D82A}">
                    <a16:rowId xmlns:a16="http://schemas.microsoft.com/office/drawing/2014/main" val="3509857772"/>
                  </a:ext>
                </a:extLst>
              </a:tr>
              <a:tr h="394480">
                <a:tc>
                  <a:txBody>
                    <a:bodyPr/>
                    <a:lstStyle/>
                    <a:p>
                      <a:pPr algn="ctr" rtl="1" fontAlgn="b">
                        <a:spcBef>
                          <a:spcPts val="0"/>
                        </a:spcBef>
                        <a:spcAft>
                          <a:spcPts val="0"/>
                        </a:spcAft>
                      </a:pPr>
                      <a:r>
                        <a:rPr lang="en-US" sz="1200" b="0" u="none" strike="noStrike" dirty="0">
                          <a:solidFill>
                            <a:srgbClr val="000000"/>
                          </a:solidFill>
                          <a:effectLst/>
                        </a:rPr>
                        <a:t>7</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2</a:t>
                      </a:r>
                      <a:endParaRPr lang="en-US" dirty="0">
                        <a:effectLst/>
                      </a:endParaRPr>
                    </a:p>
                  </a:txBody>
                  <a:tcPr marL="25400" marR="25400" marT="25400" marB="25400" anchor="ctr"/>
                </a:tc>
                <a:extLst>
                  <a:ext uri="{0D108BD9-81ED-4DB2-BD59-A6C34878D82A}">
                    <a16:rowId xmlns:a16="http://schemas.microsoft.com/office/drawing/2014/main" val="3433511814"/>
                  </a:ext>
                </a:extLst>
              </a:tr>
              <a:tr h="394480">
                <a:tc>
                  <a:txBody>
                    <a:bodyPr/>
                    <a:lstStyle/>
                    <a:p>
                      <a:pPr algn="ctr" rtl="1" fontAlgn="b">
                        <a:spcBef>
                          <a:spcPts val="0"/>
                        </a:spcBef>
                        <a:spcAft>
                          <a:spcPts val="0"/>
                        </a:spcAft>
                      </a:pPr>
                      <a:r>
                        <a:rPr lang="en-US" sz="1200" b="0" u="none" strike="noStrike" dirty="0">
                          <a:solidFill>
                            <a:srgbClr val="000000"/>
                          </a:solidFill>
                          <a:effectLst/>
                        </a:rPr>
                        <a:t>8.8</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3</a:t>
                      </a:r>
                      <a:endParaRPr lang="en-US" dirty="0">
                        <a:effectLst/>
                      </a:endParaRPr>
                    </a:p>
                  </a:txBody>
                  <a:tcPr marL="25400" marR="25400" marT="25400" marB="25400" anchor="ctr"/>
                </a:tc>
                <a:extLst>
                  <a:ext uri="{0D108BD9-81ED-4DB2-BD59-A6C34878D82A}">
                    <a16:rowId xmlns:a16="http://schemas.microsoft.com/office/drawing/2014/main" val="1349328796"/>
                  </a:ext>
                </a:extLst>
              </a:tr>
              <a:tr h="394480">
                <a:tc>
                  <a:txBody>
                    <a:bodyPr/>
                    <a:lstStyle/>
                    <a:p>
                      <a:pPr algn="ctr" rtl="1" fontAlgn="b">
                        <a:spcBef>
                          <a:spcPts val="0"/>
                        </a:spcBef>
                        <a:spcAft>
                          <a:spcPts val="0"/>
                        </a:spcAft>
                      </a:pPr>
                      <a:r>
                        <a:rPr lang="en-US" sz="1200" b="0" u="none" strike="noStrike" dirty="0">
                          <a:solidFill>
                            <a:srgbClr val="000000"/>
                          </a:solidFill>
                          <a:effectLst/>
                        </a:rPr>
                        <a:t>10.2</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4</a:t>
                      </a:r>
                      <a:endParaRPr lang="en-US" dirty="0">
                        <a:effectLst/>
                      </a:endParaRPr>
                    </a:p>
                  </a:txBody>
                  <a:tcPr marL="25400" marR="25400" marT="25400" marB="25400" anchor="ctr"/>
                </a:tc>
                <a:extLst>
                  <a:ext uri="{0D108BD9-81ED-4DB2-BD59-A6C34878D82A}">
                    <a16:rowId xmlns:a16="http://schemas.microsoft.com/office/drawing/2014/main" val="2730715711"/>
                  </a:ext>
                </a:extLst>
              </a:tr>
              <a:tr h="394480">
                <a:tc>
                  <a:txBody>
                    <a:bodyPr/>
                    <a:lstStyle/>
                    <a:p>
                      <a:pPr algn="ctr" rtl="1" fontAlgn="b">
                        <a:spcBef>
                          <a:spcPts val="0"/>
                        </a:spcBef>
                        <a:spcAft>
                          <a:spcPts val="0"/>
                        </a:spcAft>
                      </a:pPr>
                      <a:r>
                        <a:rPr lang="en-US" sz="1200" b="0" u="none" strike="noStrike" dirty="0">
                          <a:solidFill>
                            <a:srgbClr val="000000"/>
                          </a:solidFill>
                          <a:effectLst/>
                        </a:rPr>
                        <a:t>12.7</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5</a:t>
                      </a:r>
                      <a:endParaRPr lang="en-US" dirty="0">
                        <a:effectLst/>
                      </a:endParaRPr>
                    </a:p>
                  </a:txBody>
                  <a:tcPr marL="25400" marR="25400" marT="25400" marB="25400" anchor="ctr"/>
                </a:tc>
                <a:extLst>
                  <a:ext uri="{0D108BD9-81ED-4DB2-BD59-A6C34878D82A}">
                    <a16:rowId xmlns:a16="http://schemas.microsoft.com/office/drawing/2014/main" val="1049963076"/>
                  </a:ext>
                </a:extLst>
              </a:tr>
              <a:tr h="394480">
                <a:tc>
                  <a:txBody>
                    <a:bodyPr/>
                    <a:lstStyle/>
                    <a:p>
                      <a:pPr algn="ctr" rtl="1" fontAlgn="b">
                        <a:spcBef>
                          <a:spcPts val="0"/>
                        </a:spcBef>
                        <a:spcAft>
                          <a:spcPts val="0"/>
                        </a:spcAft>
                      </a:pPr>
                      <a:r>
                        <a:rPr lang="en-US" sz="1200" b="0" u="none" strike="noStrike" dirty="0">
                          <a:solidFill>
                            <a:srgbClr val="000000"/>
                          </a:solidFill>
                          <a:effectLst/>
                        </a:rPr>
                        <a:t>14.1</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6</a:t>
                      </a:r>
                      <a:endParaRPr lang="en-US" dirty="0">
                        <a:effectLst/>
                      </a:endParaRPr>
                    </a:p>
                  </a:txBody>
                  <a:tcPr marL="25400" marR="25400" marT="25400" marB="25400" anchor="ctr"/>
                </a:tc>
                <a:extLst>
                  <a:ext uri="{0D108BD9-81ED-4DB2-BD59-A6C34878D82A}">
                    <a16:rowId xmlns:a16="http://schemas.microsoft.com/office/drawing/2014/main" val="3483711884"/>
                  </a:ext>
                </a:extLst>
              </a:tr>
            </a:tbl>
          </a:graphicData>
        </a:graphic>
      </p:graphicFrame>
    </p:spTree>
    <p:extLst>
      <p:ext uri="{BB962C8B-B14F-4D97-AF65-F5344CB8AC3E}">
        <p14:creationId xmlns:p14="http://schemas.microsoft.com/office/powerpoint/2010/main" val="164203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2" name="Picture 3141">
            <a:extLst>
              <a:ext uri="{FF2B5EF4-FFF2-40B4-BE49-F238E27FC236}">
                <a16:creationId xmlns:a16="http://schemas.microsoft.com/office/drawing/2014/main" id="{97A067D6-689B-B173-FA06-52FCA3D4FC09}"/>
              </a:ext>
            </a:extLst>
          </p:cNvPr>
          <p:cNvPicPr>
            <a:picLocks noChangeAspect="1"/>
          </p:cNvPicPr>
          <p:nvPr/>
        </p:nvPicPr>
        <p:blipFill>
          <a:blip r:embed="rId3"/>
          <a:stretch>
            <a:fillRect/>
          </a:stretch>
        </p:blipFill>
        <p:spPr>
          <a:xfrm>
            <a:off x="328104" y="2441843"/>
            <a:ext cx="2953247" cy="22416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Google Shape;1508;p48">
            <a:extLst>
              <a:ext uri="{FF2B5EF4-FFF2-40B4-BE49-F238E27FC236}">
                <a16:creationId xmlns:a16="http://schemas.microsoft.com/office/drawing/2014/main" id="{583B7D8A-FA9E-3F6C-5CB6-A448E1CFD975}"/>
              </a:ext>
            </a:extLst>
          </p:cNvPr>
          <p:cNvSpPr txBox="1">
            <a:spLocks/>
          </p:cNvSpPr>
          <p:nvPr/>
        </p:nvSpPr>
        <p:spPr>
          <a:xfrm>
            <a:off x="311700" y="335325"/>
            <a:ext cx="8520600" cy="5358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rtl="1"/>
            <a:r>
              <a:rPr lang="he-IL" sz="3600" dirty="0">
                <a:latin typeface="David" panose="020E0502060401010101" pitchFamily="34" charset="-79"/>
                <a:cs typeface="David" panose="020E0502060401010101" pitchFamily="34" charset="-79"/>
              </a:rPr>
              <a:t>שלב שני</a:t>
            </a:r>
            <a:endParaRPr lang="en-US" sz="3600" dirty="0">
              <a:latin typeface="David" panose="020E0502060401010101" pitchFamily="34" charset="-79"/>
              <a:cs typeface="David" panose="020E0502060401010101" pitchFamily="34" charset="-79"/>
            </a:endParaRPr>
          </a:p>
        </p:txBody>
      </p:sp>
      <p:pic>
        <p:nvPicPr>
          <p:cNvPr id="3074" name="Picture 2">
            <a:extLst>
              <a:ext uri="{FF2B5EF4-FFF2-40B4-BE49-F238E27FC236}">
                <a16:creationId xmlns:a16="http://schemas.microsoft.com/office/drawing/2014/main" id="{9495D629-3D96-7B49-9685-DE62ADDEB8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334"/>
          <a:stretch/>
        </p:blipFill>
        <p:spPr bwMode="auto">
          <a:xfrm>
            <a:off x="869004" y="2833145"/>
            <a:ext cx="1732209" cy="15832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3ECEE1DA-B86E-C779-B429-F9A76466C454}"/>
              </a:ext>
            </a:extLst>
          </p:cNvPr>
          <p:cNvSpPr>
            <a:spLocks noChangeArrowheads="1"/>
          </p:cNvSpPr>
          <p:nvPr/>
        </p:nvSpPr>
        <p:spPr bwMode="auto">
          <a:xfrm>
            <a:off x="-7027934" y="233933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10" name="Google Shape;676;p35">
            <a:extLst>
              <a:ext uri="{FF2B5EF4-FFF2-40B4-BE49-F238E27FC236}">
                <a16:creationId xmlns:a16="http://schemas.microsoft.com/office/drawing/2014/main" id="{AA715388-AEE8-1B78-A425-77C473CF5673}"/>
              </a:ext>
            </a:extLst>
          </p:cNvPr>
          <p:cNvSpPr/>
          <p:nvPr/>
        </p:nvSpPr>
        <p:spPr>
          <a:xfrm>
            <a:off x="5588591" y="3947125"/>
            <a:ext cx="95851" cy="114091"/>
          </a:xfrm>
          <a:custGeom>
            <a:avLst/>
            <a:gdLst/>
            <a:ahLst/>
            <a:cxnLst/>
            <a:rect l="l" t="t" r="r" b="b"/>
            <a:pathLst>
              <a:path w="1051" h="1251" fill="none" extrusionOk="0">
                <a:moveTo>
                  <a:pt x="1" y="1251"/>
                </a:moveTo>
                <a:lnTo>
                  <a:pt x="1" y="1051"/>
                </a:lnTo>
                <a:cubicBezTo>
                  <a:pt x="1" y="467"/>
                  <a:pt x="468" y="1"/>
                  <a:pt x="1051" y="1"/>
                </a:cubicBez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92;p35">
            <a:extLst>
              <a:ext uri="{FF2B5EF4-FFF2-40B4-BE49-F238E27FC236}">
                <a16:creationId xmlns:a16="http://schemas.microsoft.com/office/drawing/2014/main" id="{3E16A11B-8816-9B2E-6A81-8109E8E8697F}"/>
              </a:ext>
            </a:extLst>
          </p:cNvPr>
          <p:cNvSpPr/>
          <p:nvPr/>
        </p:nvSpPr>
        <p:spPr>
          <a:xfrm flipH="1">
            <a:off x="6706138" y="2371401"/>
            <a:ext cx="1925845" cy="1126175"/>
          </a:xfrm>
          <a:custGeom>
            <a:avLst/>
            <a:gdLst/>
            <a:ahLst/>
            <a:cxnLst/>
            <a:rect l="l" t="t" r="r" b="b"/>
            <a:pathLst>
              <a:path w="9166" h="3217" extrusionOk="0">
                <a:moveTo>
                  <a:pt x="1617" y="1"/>
                </a:moveTo>
                <a:cubicBezTo>
                  <a:pt x="717" y="1"/>
                  <a:pt x="1" y="734"/>
                  <a:pt x="1" y="1617"/>
                </a:cubicBezTo>
                <a:cubicBezTo>
                  <a:pt x="1" y="2500"/>
                  <a:pt x="717" y="3217"/>
                  <a:pt x="1617" y="3217"/>
                </a:cubicBezTo>
                <a:lnTo>
                  <a:pt x="7549" y="3217"/>
                </a:lnTo>
                <a:cubicBezTo>
                  <a:pt x="8449" y="3217"/>
                  <a:pt x="9165" y="2500"/>
                  <a:pt x="9165" y="1617"/>
                </a:cubicBezTo>
                <a:cubicBezTo>
                  <a:pt x="9165" y="734"/>
                  <a:pt x="8449" y="1"/>
                  <a:pt x="7549" y="1"/>
                </a:cubicBezTo>
                <a:close/>
              </a:path>
            </a:pathLst>
          </a:custGeom>
          <a:solidFill>
            <a:schemeClr val="accent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96;p35">
            <a:extLst>
              <a:ext uri="{FF2B5EF4-FFF2-40B4-BE49-F238E27FC236}">
                <a16:creationId xmlns:a16="http://schemas.microsoft.com/office/drawing/2014/main" id="{54B0DC6C-BDA7-0303-D0E2-FC4AAE3E9181}"/>
              </a:ext>
            </a:extLst>
          </p:cNvPr>
          <p:cNvSpPr/>
          <p:nvPr/>
        </p:nvSpPr>
        <p:spPr>
          <a:xfrm flipH="1">
            <a:off x="6704587" y="3608202"/>
            <a:ext cx="1925845" cy="1126199"/>
          </a:xfrm>
          <a:custGeom>
            <a:avLst/>
            <a:gdLst/>
            <a:ahLst/>
            <a:cxnLst/>
            <a:rect l="l" t="t" r="r" b="b"/>
            <a:pathLst>
              <a:path w="9166" h="3217" extrusionOk="0">
                <a:moveTo>
                  <a:pt x="1617" y="1"/>
                </a:moveTo>
                <a:cubicBezTo>
                  <a:pt x="717" y="1"/>
                  <a:pt x="1" y="734"/>
                  <a:pt x="1" y="1617"/>
                </a:cubicBezTo>
                <a:cubicBezTo>
                  <a:pt x="1" y="2500"/>
                  <a:pt x="717" y="3217"/>
                  <a:pt x="1617" y="3217"/>
                </a:cubicBezTo>
                <a:lnTo>
                  <a:pt x="7549" y="3217"/>
                </a:lnTo>
                <a:cubicBezTo>
                  <a:pt x="8449" y="3217"/>
                  <a:pt x="9165" y="2500"/>
                  <a:pt x="9165" y="1617"/>
                </a:cubicBezTo>
                <a:cubicBezTo>
                  <a:pt x="9165" y="734"/>
                  <a:pt x="8449" y="1"/>
                  <a:pt x="7549" y="1"/>
                </a:cubicBezTo>
                <a:close/>
              </a:path>
            </a:pathLst>
          </a:custGeom>
          <a:solidFill>
            <a:schemeClr val="accent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99;p35">
            <a:extLst>
              <a:ext uri="{FF2B5EF4-FFF2-40B4-BE49-F238E27FC236}">
                <a16:creationId xmlns:a16="http://schemas.microsoft.com/office/drawing/2014/main" id="{47795F09-3F38-6037-4D22-8EBFADB95531}"/>
              </a:ext>
            </a:extLst>
          </p:cNvPr>
          <p:cNvSpPr txBox="1"/>
          <p:nvPr/>
        </p:nvSpPr>
        <p:spPr>
          <a:xfrm flipH="1">
            <a:off x="7019112" y="3868068"/>
            <a:ext cx="1770782" cy="594000"/>
          </a:xfrm>
          <a:prstGeom prst="rect">
            <a:avLst/>
          </a:prstGeom>
          <a:noFill/>
          <a:ln>
            <a:noFill/>
          </a:ln>
        </p:spPr>
        <p:txBody>
          <a:bodyPr spcFirstLastPara="1" wrap="square" lIns="91425" tIns="91425" rIns="91425" bIns="91425" anchor="ctr" anchorCtr="0">
            <a:noAutofit/>
          </a:bodyPr>
          <a:lstStyle/>
          <a:p>
            <a:pPr lvl="1" algn="ctr" rtl="1" fontAlgn="base">
              <a:spcAft>
                <a:spcPts val="800"/>
              </a:spcAft>
            </a:pPr>
            <a:r>
              <a:rPr lang="he-IL" sz="1400" b="0" i="0" u="none" strike="noStrike" dirty="0">
                <a:solidFill>
                  <a:srgbClr val="000000"/>
                </a:solidFill>
                <a:effectLst/>
                <a:latin typeface="David" panose="020E0502060401010101" pitchFamily="34" charset="-79"/>
                <a:cs typeface="David" panose="020E0502060401010101" pitchFamily="34" charset="-79"/>
              </a:rPr>
              <a:t>תנועת הגוף אינה במהירות קבועה.</a:t>
            </a:r>
          </a:p>
        </p:txBody>
      </p:sp>
      <p:sp>
        <p:nvSpPr>
          <p:cNvPr id="34" name="Google Shape;700;p35">
            <a:extLst>
              <a:ext uri="{FF2B5EF4-FFF2-40B4-BE49-F238E27FC236}">
                <a16:creationId xmlns:a16="http://schemas.microsoft.com/office/drawing/2014/main" id="{4AF8C75E-521E-4138-B6C3-7F0EA0CCEC07}"/>
              </a:ext>
            </a:extLst>
          </p:cNvPr>
          <p:cNvSpPr/>
          <p:nvPr/>
        </p:nvSpPr>
        <p:spPr>
          <a:xfrm flipH="1">
            <a:off x="6708813" y="1134577"/>
            <a:ext cx="1925845" cy="1126199"/>
          </a:xfrm>
          <a:custGeom>
            <a:avLst/>
            <a:gdLst/>
            <a:ahLst/>
            <a:cxnLst/>
            <a:rect l="l" t="t" r="r" b="b"/>
            <a:pathLst>
              <a:path w="9166" h="3217" extrusionOk="0">
                <a:moveTo>
                  <a:pt x="1617" y="1"/>
                </a:moveTo>
                <a:cubicBezTo>
                  <a:pt x="717" y="1"/>
                  <a:pt x="1" y="734"/>
                  <a:pt x="1" y="1617"/>
                </a:cubicBezTo>
                <a:cubicBezTo>
                  <a:pt x="1" y="2500"/>
                  <a:pt x="717" y="3217"/>
                  <a:pt x="1617" y="3217"/>
                </a:cubicBezTo>
                <a:lnTo>
                  <a:pt x="7549" y="3217"/>
                </a:lnTo>
                <a:cubicBezTo>
                  <a:pt x="8449" y="3217"/>
                  <a:pt x="9165" y="2500"/>
                  <a:pt x="9165" y="1617"/>
                </a:cubicBezTo>
                <a:cubicBezTo>
                  <a:pt x="9165" y="734"/>
                  <a:pt x="8449" y="1"/>
                  <a:pt x="7549" y="1"/>
                </a:cubicBezTo>
                <a:close/>
              </a:path>
            </a:pathLst>
          </a:cu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702;p35">
            <a:extLst>
              <a:ext uri="{FF2B5EF4-FFF2-40B4-BE49-F238E27FC236}">
                <a16:creationId xmlns:a16="http://schemas.microsoft.com/office/drawing/2014/main" id="{BF5C36A9-CE69-D847-D1BB-A4FB3330583E}"/>
              </a:ext>
            </a:extLst>
          </p:cNvPr>
          <p:cNvSpPr txBox="1"/>
          <p:nvPr/>
        </p:nvSpPr>
        <p:spPr>
          <a:xfrm flipH="1">
            <a:off x="6652717" y="2605236"/>
            <a:ext cx="2047800" cy="5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he-IL" sz="1400" b="0" i="0" u="none" strike="noStrike" dirty="0">
                <a:solidFill>
                  <a:srgbClr val="000000"/>
                </a:solidFill>
                <a:effectLst/>
                <a:latin typeface="David" panose="020E0502060401010101" pitchFamily="34" charset="-79"/>
                <a:cs typeface="David" panose="020E0502060401010101" pitchFamily="34" charset="-79"/>
              </a:rPr>
              <a:t>אורך הגל קצר מאוד וקשה </a:t>
            </a:r>
            <a:r>
              <a:rPr lang="en-GB" sz="1400" b="0" i="0" u="none" strike="noStrike" dirty="0">
                <a:solidFill>
                  <a:srgbClr val="000000"/>
                </a:solidFill>
                <a:effectLst/>
                <a:latin typeface="David" panose="020E0502060401010101" pitchFamily="34" charset="-79"/>
                <a:cs typeface="David" panose="020E0502060401010101" pitchFamily="34" charset="-79"/>
              </a:rPr>
              <a:t>.</a:t>
            </a:r>
            <a:r>
              <a:rPr lang="he-IL" sz="1400" b="0" i="0" u="none" strike="noStrike" dirty="0">
                <a:solidFill>
                  <a:srgbClr val="000000"/>
                </a:solidFill>
                <a:effectLst/>
                <a:latin typeface="David" panose="020E0502060401010101" pitchFamily="34" charset="-79"/>
                <a:cs typeface="David" panose="020E0502060401010101" pitchFamily="34" charset="-79"/>
              </a:rPr>
              <a:t>לראות אותו בוידאו</a:t>
            </a:r>
            <a:endParaRPr lang="he-IL" sz="1400" dirty="0">
              <a:solidFill>
                <a:schemeClr val="dk1"/>
              </a:solidFill>
              <a:latin typeface="David" panose="020E0502060401010101" pitchFamily="34" charset="-79"/>
              <a:ea typeface="Fira Sans"/>
              <a:cs typeface="David" panose="020E0502060401010101" pitchFamily="34" charset="-79"/>
              <a:sym typeface="Fira Sans"/>
            </a:endParaRPr>
          </a:p>
        </p:txBody>
      </p:sp>
      <p:cxnSp>
        <p:nvCxnSpPr>
          <p:cNvPr id="38" name="Google Shape;704;p35">
            <a:extLst>
              <a:ext uri="{FF2B5EF4-FFF2-40B4-BE49-F238E27FC236}">
                <a16:creationId xmlns:a16="http://schemas.microsoft.com/office/drawing/2014/main" id="{72A5807A-8205-E195-C504-657B1FEB20BB}"/>
              </a:ext>
            </a:extLst>
          </p:cNvPr>
          <p:cNvCxnSpPr/>
          <p:nvPr/>
        </p:nvCxnSpPr>
        <p:spPr>
          <a:xfrm flipH="1">
            <a:off x="5197838" y="2885975"/>
            <a:ext cx="1427400" cy="594000"/>
          </a:xfrm>
          <a:prstGeom prst="bentConnector3">
            <a:avLst>
              <a:gd name="adj1" fmla="val 65509"/>
            </a:avLst>
          </a:prstGeom>
          <a:noFill/>
          <a:ln w="19050" cap="flat" cmpd="sng">
            <a:solidFill>
              <a:schemeClr val="accent1"/>
            </a:solidFill>
            <a:prstDash val="solid"/>
            <a:round/>
            <a:headEnd type="oval" w="med" len="med"/>
            <a:tailEnd type="none" w="med" len="med"/>
          </a:ln>
        </p:spPr>
      </p:cxnSp>
      <p:cxnSp>
        <p:nvCxnSpPr>
          <p:cNvPr id="39" name="Google Shape;705;p35">
            <a:extLst>
              <a:ext uri="{FF2B5EF4-FFF2-40B4-BE49-F238E27FC236}">
                <a16:creationId xmlns:a16="http://schemas.microsoft.com/office/drawing/2014/main" id="{4B9EDDC4-3570-6870-004A-6CDBB3B71B29}"/>
              </a:ext>
            </a:extLst>
          </p:cNvPr>
          <p:cNvCxnSpPr>
            <a:cxnSpLocks/>
          </p:cNvCxnSpPr>
          <p:nvPr/>
        </p:nvCxnSpPr>
        <p:spPr>
          <a:xfrm rot="10800000" flipV="1">
            <a:off x="4741360" y="1771194"/>
            <a:ext cx="1881033" cy="1017354"/>
          </a:xfrm>
          <a:prstGeom prst="bentConnector3">
            <a:avLst>
              <a:gd name="adj1" fmla="val 38426"/>
            </a:avLst>
          </a:prstGeom>
          <a:noFill/>
          <a:ln w="19050" cap="flat" cmpd="sng">
            <a:solidFill>
              <a:schemeClr val="accent3"/>
            </a:solidFill>
            <a:prstDash val="solid"/>
            <a:round/>
            <a:headEnd type="oval" w="med" len="med"/>
            <a:tailEnd type="none" w="med" len="med"/>
          </a:ln>
        </p:spPr>
      </p:cxnSp>
      <p:cxnSp>
        <p:nvCxnSpPr>
          <p:cNvPr id="40" name="Google Shape;706;p35">
            <a:extLst>
              <a:ext uri="{FF2B5EF4-FFF2-40B4-BE49-F238E27FC236}">
                <a16:creationId xmlns:a16="http://schemas.microsoft.com/office/drawing/2014/main" id="{1B8EDE2F-388C-5678-0093-283E010466D1}"/>
              </a:ext>
            </a:extLst>
          </p:cNvPr>
          <p:cNvCxnSpPr/>
          <p:nvPr/>
        </p:nvCxnSpPr>
        <p:spPr>
          <a:xfrm rot="10800000">
            <a:off x="4866482" y="3712300"/>
            <a:ext cx="1751400" cy="636600"/>
          </a:xfrm>
          <a:prstGeom prst="bentConnector3">
            <a:avLst>
              <a:gd name="adj1" fmla="val 52970"/>
            </a:avLst>
          </a:prstGeom>
          <a:noFill/>
          <a:ln w="19050" cap="flat" cmpd="sng">
            <a:solidFill>
              <a:schemeClr val="accent4"/>
            </a:solidFill>
            <a:prstDash val="solid"/>
            <a:round/>
            <a:headEnd type="oval" w="med" len="med"/>
            <a:tailEnd type="none" w="med" len="med"/>
          </a:ln>
        </p:spPr>
      </p:cxnSp>
      <p:grpSp>
        <p:nvGrpSpPr>
          <p:cNvPr id="41" name="Google Shape;707;p35">
            <a:extLst>
              <a:ext uri="{FF2B5EF4-FFF2-40B4-BE49-F238E27FC236}">
                <a16:creationId xmlns:a16="http://schemas.microsoft.com/office/drawing/2014/main" id="{12E26C09-E4D2-51E1-0192-6D9B4ADC6A45}"/>
              </a:ext>
            </a:extLst>
          </p:cNvPr>
          <p:cNvGrpSpPr/>
          <p:nvPr/>
        </p:nvGrpSpPr>
        <p:grpSpPr>
          <a:xfrm>
            <a:off x="3704455" y="2497255"/>
            <a:ext cx="1667123" cy="1822176"/>
            <a:chOff x="3737319" y="2169109"/>
            <a:chExt cx="1667123" cy="1822176"/>
          </a:xfrm>
        </p:grpSpPr>
        <p:sp>
          <p:nvSpPr>
            <p:cNvPr id="42" name="Google Shape;708;p35">
              <a:extLst>
                <a:ext uri="{FF2B5EF4-FFF2-40B4-BE49-F238E27FC236}">
                  <a16:creationId xmlns:a16="http://schemas.microsoft.com/office/drawing/2014/main" id="{B0E8891A-5472-A297-4A68-A5D514EC7D57}"/>
                </a:ext>
              </a:extLst>
            </p:cNvPr>
            <p:cNvSpPr/>
            <p:nvPr/>
          </p:nvSpPr>
          <p:spPr>
            <a:xfrm>
              <a:off x="3750999" y="3184257"/>
              <a:ext cx="150571" cy="431650"/>
            </a:xfrm>
            <a:custGeom>
              <a:avLst/>
              <a:gdLst/>
              <a:ahLst/>
              <a:cxnLst/>
              <a:rect l="l" t="t" r="r" b="b"/>
              <a:pathLst>
                <a:path w="1651" h="4733" fill="none" extrusionOk="0">
                  <a:moveTo>
                    <a:pt x="651" y="1"/>
                  </a:moveTo>
                  <a:cubicBezTo>
                    <a:pt x="1" y="1634"/>
                    <a:pt x="401" y="3500"/>
                    <a:pt x="1650" y="4733"/>
                  </a:cubicBezTo>
                </a:path>
              </a:pathLst>
            </a:custGeom>
            <a:noFill/>
            <a:ln w="15825" cap="rnd" cmpd="sng">
              <a:solidFill>
                <a:srgbClr val="F254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709;p35">
              <a:extLst>
                <a:ext uri="{FF2B5EF4-FFF2-40B4-BE49-F238E27FC236}">
                  <a16:creationId xmlns:a16="http://schemas.microsoft.com/office/drawing/2014/main" id="{8C8D4AE0-9456-B1EE-819A-684F1CF502F1}"/>
                </a:ext>
              </a:extLst>
            </p:cNvPr>
            <p:cNvSpPr/>
            <p:nvPr/>
          </p:nvSpPr>
          <p:spPr>
            <a:xfrm>
              <a:off x="4057973" y="3726807"/>
              <a:ext cx="500050" cy="252350"/>
            </a:xfrm>
            <a:custGeom>
              <a:avLst/>
              <a:gdLst/>
              <a:ahLst/>
              <a:cxnLst/>
              <a:rect l="l" t="t" r="r" b="b"/>
              <a:pathLst>
                <a:path w="5483" h="2767" fill="none" extrusionOk="0">
                  <a:moveTo>
                    <a:pt x="1" y="0"/>
                  </a:moveTo>
                  <a:cubicBezTo>
                    <a:pt x="467" y="217"/>
                    <a:pt x="650" y="717"/>
                    <a:pt x="884" y="1150"/>
                  </a:cubicBezTo>
                  <a:cubicBezTo>
                    <a:pt x="1117" y="1550"/>
                    <a:pt x="1417" y="1900"/>
                    <a:pt x="1783" y="2183"/>
                  </a:cubicBezTo>
                  <a:cubicBezTo>
                    <a:pt x="2283" y="2566"/>
                    <a:pt x="2917" y="2766"/>
                    <a:pt x="3550" y="2750"/>
                  </a:cubicBezTo>
                  <a:cubicBezTo>
                    <a:pt x="4183" y="2733"/>
                    <a:pt x="4766" y="2400"/>
                    <a:pt x="5133" y="1883"/>
                  </a:cubicBezTo>
                  <a:cubicBezTo>
                    <a:pt x="5483" y="1333"/>
                    <a:pt x="5483" y="650"/>
                    <a:pt x="5116" y="100"/>
                  </a:cubicBezTo>
                </a:path>
              </a:pathLst>
            </a:custGeom>
            <a:noFill/>
            <a:ln w="15825" cap="rnd" cmpd="sng">
              <a:solidFill>
                <a:srgbClr val="F254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710;p35">
              <a:extLst>
                <a:ext uri="{FF2B5EF4-FFF2-40B4-BE49-F238E27FC236}">
                  <a16:creationId xmlns:a16="http://schemas.microsoft.com/office/drawing/2014/main" id="{3ED8C719-4427-08FB-DF8D-DF8E8FB4E5F9}"/>
                </a:ext>
              </a:extLst>
            </p:cNvPr>
            <p:cNvSpPr/>
            <p:nvPr/>
          </p:nvSpPr>
          <p:spPr>
            <a:xfrm>
              <a:off x="4401427" y="3254208"/>
              <a:ext cx="95851" cy="211310"/>
            </a:xfrm>
            <a:custGeom>
              <a:avLst/>
              <a:gdLst/>
              <a:ahLst/>
              <a:cxnLst/>
              <a:rect l="l" t="t" r="r" b="b"/>
              <a:pathLst>
                <a:path w="1051" h="2317" fill="none" extrusionOk="0">
                  <a:moveTo>
                    <a:pt x="34" y="0"/>
                  </a:moveTo>
                  <a:cubicBezTo>
                    <a:pt x="0" y="183"/>
                    <a:pt x="84" y="367"/>
                    <a:pt x="234" y="483"/>
                  </a:cubicBezTo>
                  <a:cubicBezTo>
                    <a:pt x="384" y="600"/>
                    <a:pt x="517" y="733"/>
                    <a:pt x="634" y="883"/>
                  </a:cubicBezTo>
                  <a:cubicBezTo>
                    <a:pt x="767" y="1166"/>
                    <a:pt x="667" y="1516"/>
                    <a:pt x="650" y="1816"/>
                  </a:cubicBezTo>
                  <a:cubicBezTo>
                    <a:pt x="634" y="1950"/>
                    <a:pt x="667" y="2066"/>
                    <a:pt x="734" y="2183"/>
                  </a:cubicBezTo>
                  <a:cubicBezTo>
                    <a:pt x="800" y="2283"/>
                    <a:pt x="950" y="2316"/>
                    <a:pt x="1050" y="2266"/>
                  </a:cubicBezTo>
                </a:path>
              </a:pathLst>
            </a:custGeom>
            <a:noFill/>
            <a:ln w="15825" cap="rnd" cmpd="sng">
              <a:solidFill>
                <a:srgbClr val="F254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711;p35">
              <a:extLst>
                <a:ext uri="{FF2B5EF4-FFF2-40B4-BE49-F238E27FC236}">
                  <a16:creationId xmlns:a16="http://schemas.microsoft.com/office/drawing/2014/main" id="{762D2A5D-A553-57C3-87E5-DB3160A290C3}"/>
                </a:ext>
              </a:extLst>
            </p:cNvPr>
            <p:cNvSpPr/>
            <p:nvPr/>
          </p:nvSpPr>
          <p:spPr>
            <a:xfrm>
              <a:off x="3971335" y="2173669"/>
              <a:ext cx="563890" cy="389150"/>
            </a:xfrm>
            <a:custGeom>
              <a:avLst/>
              <a:gdLst/>
              <a:ahLst/>
              <a:cxnLst/>
              <a:rect l="l" t="t" r="r" b="b"/>
              <a:pathLst>
                <a:path w="6183" h="4267" fill="none" extrusionOk="0">
                  <a:moveTo>
                    <a:pt x="4950" y="1767"/>
                  </a:moveTo>
                  <a:cubicBezTo>
                    <a:pt x="5749" y="1834"/>
                    <a:pt x="6183" y="834"/>
                    <a:pt x="5566" y="301"/>
                  </a:cubicBezTo>
                  <a:cubicBezTo>
                    <a:pt x="5216" y="1"/>
                    <a:pt x="4683" y="51"/>
                    <a:pt x="4216" y="184"/>
                  </a:cubicBezTo>
                  <a:cubicBezTo>
                    <a:pt x="2234" y="767"/>
                    <a:pt x="651" y="2284"/>
                    <a:pt x="1" y="4266"/>
                  </a:cubicBezTo>
                </a:path>
              </a:pathLst>
            </a:custGeom>
            <a:solidFill>
              <a:srgbClr val="EF255F"/>
            </a:solid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712;p35">
              <a:extLst>
                <a:ext uri="{FF2B5EF4-FFF2-40B4-BE49-F238E27FC236}">
                  <a16:creationId xmlns:a16="http://schemas.microsoft.com/office/drawing/2014/main" id="{3E81AF69-1D93-BF80-1B06-D329E4CD7050}"/>
                </a:ext>
              </a:extLst>
            </p:cNvPr>
            <p:cNvSpPr/>
            <p:nvPr/>
          </p:nvSpPr>
          <p:spPr>
            <a:xfrm>
              <a:off x="4462165" y="2637148"/>
              <a:ext cx="86731" cy="389150"/>
            </a:xfrm>
            <a:custGeom>
              <a:avLst/>
              <a:gdLst/>
              <a:ahLst/>
              <a:cxnLst/>
              <a:rect l="l" t="t" r="r" b="b"/>
              <a:pathLst>
                <a:path w="951" h="4267" fill="none" extrusionOk="0">
                  <a:moveTo>
                    <a:pt x="1" y="4267"/>
                  </a:moveTo>
                  <a:cubicBezTo>
                    <a:pt x="351" y="4117"/>
                    <a:pt x="617" y="3833"/>
                    <a:pt x="751" y="3467"/>
                  </a:cubicBezTo>
                  <a:cubicBezTo>
                    <a:pt x="884" y="3117"/>
                    <a:pt x="951" y="2750"/>
                    <a:pt x="934" y="2367"/>
                  </a:cubicBezTo>
                  <a:cubicBezTo>
                    <a:pt x="917" y="1551"/>
                    <a:pt x="767" y="751"/>
                    <a:pt x="451"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713;p35">
              <a:extLst>
                <a:ext uri="{FF2B5EF4-FFF2-40B4-BE49-F238E27FC236}">
                  <a16:creationId xmlns:a16="http://schemas.microsoft.com/office/drawing/2014/main" id="{3D9C15BE-43D4-9025-EA98-8A390A8D456E}"/>
                </a:ext>
              </a:extLst>
            </p:cNvPr>
            <p:cNvSpPr/>
            <p:nvPr/>
          </p:nvSpPr>
          <p:spPr>
            <a:xfrm>
              <a:off x="4550354" y="2169109"/>
              <a:ext cx="854088" cy="1822176"/>
            </a:xfrm>
            <a:custGeom>
              <a:avLst/>
              <a:gdLst/>
              <a:ahLst/>
              <a:cxnLst/>
              <a:rect l="l" t="t" r="r" b="b"/>
              <a:pathLst>
                <a:path w="9365" h="19980" extrusionOk="0">
                  <a:moveTo>
                    <a:pt x="1914" y="0"/>
                  </a:moveTo>
                  <a:cubicBezTo>
                    <a:pt x="1596" y="0"/>
                    <a:pt x="1334" y="80"/>
                    <a:pt x="1133" y="251"/>
                  </a:cubicBezTo>
                  <a:cubicBezTo>
                    <a:pt x="817" y="517"/>
                    <a:pt x="700" y="967"/>
                    <a:pt x="867" y="1351"/>
                  </a:cubicBezTo>
                  <a:cubicBezTo>
                    <a:pt x="517" y="1850"/>
                    <a:pt x="267" y="2417"/>
                    <a:pt x="134" y="3017"/>
                  </a:cubicBezTo>
                  <a:cubicBezTo>
                    <a:pt x="0" y="3633"/>
                    <a:pt x="117" y="4283"/>
                    <a:pt x="467" y="4816"/>
                  </a:cubicBezTo>
                  <a:cubicBezTo>
                    <a:pt x="567" y="4966"/>
                    <a:pt x="683" y="5066"/>
                    <a:pt x="817" y="5166"/>
                  </a:cubicBezTo>
                  <a:cubicBezTo>
                    <a:pt x="517" y="5916"/>
                    <a:pt x="350" y="6699"/>
                    <a:pt x="350" y="7499"/>
                  </a:cubicBezTo>
                  <a:cubicBezTo>
                    <a:pt x="334" y="7899"/>
                    <a:pt x="400" y="8282"/>
                    <a:pt x="534" y="8649"/>
                  </a:cubicBezTo>
                  <a:cubicBezTo>
                    <a:pt x="650" y="8932"/>
                    <a:pt x="833" y="9182"/>
                    <a:pt x="1083" y="9365"/>
                  </a:cubicBezTo>
                  <a:cubicBezTo>
                    <a:pt x="1067" y="9365"/>
                    <a:pt x="1050" y="9382"/>
                    <a:pt x="1050" y="9382"/>
                  </a:cubicBezTo>
                  <a:cubicBezTo>
                    <a:pt x="400" y="9682"/>
                    <a:pt x="250" y="10482"/>
                    <a:pt x="317" y="11098"/>
                  </a:cubicBezTo>
                  <a:cubicBezTo>
                    <a:pt x="334" y="11315"/>
                    <a:pt x="384" y="11531"/>
                    <a:pt x="417" y="11748"/>
                  </a:cubicBezTo>
                  <a:cubicBezTo>
                    <a:pt x="584" y="12265"/>
                    <a:pt x="600" y="12831"/>
                    <a:pt x="434" y="13364"/>
                  </a:cubicBezTo>
                  <a:cubicBezTo>
                    <a:pt x="400" y="13498"/>
                    <a:pt x="367" y="13648"/>
                    <a:pt x="350" y="13798"/>
                  </a:cubicBezTo>
                  <a:cubicBezTo>
                    <a:pt x="300" y="14064"/>
                    <a:pt x="334" y="14314"/>
                    <a:pt x="434" y="14564"/>
                  </a:cubicBezTo>
                  <a:cubicBezTo>
                    <a:pt x="400" y="14881"/>
                    <a:pt x="400" y="15197"/>
                    <a:pt x="434" y="15497"/>
                  </a:cubicBezTo>
                  <a:cubicBezTo>
                    <a:pt x="434" y="15747"/>
                    <a:pt x="450" y="15964"/>
                    <a:pt x="434" y="16097"/>
                  </a:cubicBezTo>
                  <a:cubicBezTo>
                    <a:pt x="417" y="16297"/>
                    <a:pt x="434" y="16497"/>
                    <a:pt x="484" y="16680"/>
                  </a:cubicBezTo>
                  <a:cubicBezTo>
                    <a:pt x="534" y="16830"/>
                    <a:pt x="617" y="16947"/>
                    <a:pt x="717" y="17064"/>
                  </a:cubicBezTo>
                  <a:cubicBezTo>
                    <a:pt x="683" y="17064"/>
                    <a:pt x="650" y="17080"/>
                    <a:pt x="617" y="17114"/>
                  </a:cubicBezTo>
                  <a:cubicBezTo>
                    <a:pt x="234" y="17680"/>
                    <a:pt x="217" y="18447"/>
                    <a:pt x="600" y="19030"/>
                  </a:cubicBezTo>
                  <a:cubicBezTo>
                    <a:pt x="983" y="19596"/>
                    <a:pt x="1617" y="19946"/>
                    <a:pt x="2300" y="19980"/>
                  </a:cubicBezTo>
                  <a:lnTo>
                    <a:pt x="2416" y="19980"/>
                  </a:lnTo>
                  <a:cubicBezTo>
                    <a:pt x="3033" y="19963"/>
                    <a:pt x="3649" y="19746"/>
                    <a:pt x="4133" y="19363"/>
                  </a:cubicBezTo>
                  <a:cubicBezTo>
                    <a:pt x="4466" y="19113"/>
                    <a:pt x="4749" y="18796"/>
                    <a:pt x="4982" y="18447"/>
                  </a:cubicBezTo>
                  <a:cubicBezTo>
                    <a:pt x="4999" y="18463"/>
                    <a:pt x="5032" y="18480"/>
                    <a:pt x="5066" y="18480"/>
                  </a:cubicBezTo>
                  <a:lnTo>
                    <a:pt x="5116" y="18480"/>
                  </a:lnTo>
                  <a:cubicBezTo>
                    <a:pt x="6166" y="18130"/>
                    <a:pt x="7032" y="17313"/>
                    <a:pt x="7449" y="16280"/>
                  </a:cubicBezTo>
                  <a:cubicBezTo>
                    <a:pt x="7482" y="16197"/>
                    <a:pt x="7515" y="16097"/>
                    <a:pt x="7549" y="16014"/>
                  </a:cubicBezTo>
                  <a:cubicBezTo>
                    <a:pt x="7582" y="16014"/>
                    <a:pt x="7615" y="15997"/>
                    <a:pt x="7649" y="15980"/>
                  </a:cubicBezTo>
                  <a:cubicBezTo>
                    <a:pt x="8948" y="14714"/>
                    <a:pt x="9365" y="12798"/>
                    <a:pt x="8698" y="11098"/>
                  </a:cubicBezTo>
                  <a:cubicBezTo>
                    <a:pt x="9065" y="9949"/>
                    <a:pt x="9032" y="8715"/>
                    <a:pt x="8632" y="7582"/>
                  </a:cubicBezTo>
                  <a:cubicBezTo>
                    <a:pt x="8498" y="7166"/>
                    <a:pt x="8282" y="6783"/>
                    <a:pt x="7982" y="6483"/>
                  </a:cubicBezTo>
                  <a:lnTo>
                    <a:pt x="7915" y="6433"/>
                  </a:lnTo>
                  <a:cubicBezTo>
                    <a:pt x="7915" y="6433"/>
                    <a:pt x="7915" y="6416"/>
                    <a:pt x="7915" y="6416"/>
                  </a:cubicBezTo>
                  <a:cubicBezTo>
                    <a:pt x="8198" y="5533"/>
                    <a:pt x="7765" y="4600"/>
                    <a:pt x="6915" y="4250"/>
                  </a:cubicBezTo>
                  <a:cubicBezTo>
                    <a:pt x="6266" y="2334"/>
                    <a:pt x="4766" y="834"/>
                    <a:pt x="2866" y="184"/>
                  </a:cubicBezTo>
                  <a:cubicBezTo>
                    <a:pt x="2842" y="160"/>
                    <a:pt x="2809" y="144"/>
                    <a:pt x="2779" y="144"/>
                  </a:cubicBezTo>
                  <a:cubicBezTo>
                    <a:pt x="2769" y="144"/>
                    <a:pt x="2759" y="146"/>
                    <a:pt x="2750" y="151"/>
                  </a:cubicBezTo>
                  <a:lnTo>
                    <a:pt x="2616" y="101"/>
                  </a:lnTo>
                  <a:cubicBezTo>
                    <a:pt x="2358" y="35"/>
                    <a:pt x="2124" y="0"/>
                    <a:pt x="1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714;p35">
              <a:extLst>
                <a:ext uri="{FF2B5EF4-FFF2-40B4-BE49-F238E27FC236}">
                  <a16:creationId xmlns:a16="http://schemas.microsoft.com/office/drawing/2014/main" id="{37E98B93-1C58-09FA-750F-22FB7CBCE3D6}"/>
                </a:ext>
              </a:extLst>
            </p:cNvPr>
            <p:cNvSpPr/>
            <p:nvPr/>
          </p:nvSpPr>
          <p:spPr>
            <a:xfrm>
              <a:off x="4591393" y="3422837"/>
              <a:ext cx="323760" cy="314275"/>
            </a:xfrm>
            <a:custGeom>
              <a:avLst/>
              <a:gdLst/>
              <a:ahLst/>
              <a:cxnLst/>
              <a:rect l="l" t="t" r="r" b="b"/>
              <a:pathLst>
                <a:path w="3550" h="3446" extrusionOk="0">
                  <a:moveTo>
                    <a:pt x="3433" y="1"/>
                  </a:moveTo>
                  <a:cubicBezTo>
                    <a:pt x="3233" y="101"/>
                    <a:pt x="3066" y="234"/>
                    <a:pt x="2950" y="401"/>
                  </a:cubicBezTo>
                  <a:cubicBezTo>
                    <a:pt x="2406" y="919"/>
                    <a:pt x="1681" y="1207"/>
                    <a:pt x="948" y="1207"/>
                  </a:cubicBezTo>
                  <a:cubicBezTo>
                    <a:pt x="714" y="1207"/>
                    <a:pt x="480" y="1177"/>
                    <a:pt x="250" y="1117"/>
                  </a:cubicBezTo>
                  <a:lnTo>
                    <a:pt x="250" y="1117"/>
                  </a:lnTo>
                  <a:cubicBezTo>
                    <a:pt x="117" y="1817"/>
                    <a:pt x="0" y="2583"/>
                    <a:pt x="350" y="3200"/>
                  </a:cubicBezTo>
                  <a:cubicBezTo>
                    <a:pt x="383" y="3300"/>
                    <a:pt x="467" y="3383"/>
                    <a:pt x="567" y="3433"/>
                  </a:cubicBezTo>
                  <a:cubicBezTo>
                    <a:pt x="591" y="3441"/>
                    <a:pt x="616" y="3445"/>
                    <a:pt x="641" y="3445"/>
                  </a:cubicBezTo>
                  <a:cubicBezTo>
                    <a:pt x="719" y="3445"/>
                    <a:pt x="795" y="3405"/>
                    <a:pt x="833" y="3317"/>
                  </a:cubicBezTo>
                  <a:cubicBezTo>
                    <a:pt x="850" y="3217"/>
                    <a:pt x="767" y="3133"/>
                    <a:pt x="700" y="3050"/>
                  </a:cubicBezTo>
                  <a:cubicBezTo>
                    <a:pt x="533" y="2850"/>
                    <a:pt x="450" y="2600"/>
                    <a:pt x="450" y="2350"/>
                  </a:cubicBezTo>
                  <a:cubicBezTo>
                    <a:pt x="467" y="2083"/>
                    <a:pt x="617" y="1850"/>
                    <a:pt x="833" y="1717"/>
                  </a:cubicBezTo>
                  <a:cubicBezTo>
                    <a:pt x="976" y="1645"/>
                    <a:pt x="1138" y="1636"/>
                    <a:pt x="1300" y="1636"/>
                  </a:cubicBezTo>
                  <a:cubicBezTo>
                    <a:pt x="1353" y="1636"/>
                    <a:pt x="1406" y="1637"/>
                    <a:pt x="1458" y="1637"/>
                  </a:cubicBezTo>
                  <a:cubicBezTo>
                    <a:pt x="1506" y="1637"/>
                    <a:pt x="1554" y="1637"/>
                    <a:pt x="1600" y="1634"/>
                  </a:cubicBezTo>
                  <a:cubicBezTo>
                    <a:pt x="1950" y="1617"/>
                    <a:pt x="2300" y="1500"/>
                    <a:pt x="2583" y="1300"/>
                  </a:cubicBezTo>
                  <a:cubicBezTo>
                    <a:pt x="2816" y="1100"/>
                    <a:pt x="3033" y="900"/>
                    <a:pt x="3216" y="650"/>
                  </a:cubicBezTo>
                  <a:cubicBezTo>
                    <a:pt x="3383" y="467"/>
                    <a:pt x="3549" y="217"/>
                    <a:pt x="34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715;p35">
              <a:extLst>
                <a:ext uri="{FF2B5EF4-FFF2-40B4-BE49-F238E27FC236}">
                  <a16:creationId xmlns:a16="http://schemas.microsoft.com/office/drawing/2014/main" id="{12C59C24-4DB1-3308-9411-D2DDBF67F17C}"/>
                </a:ext>
              </a:extLst>
            </p:cNvPr>
            <p:cNvSpPr/>
            <p:nvPr/>
          </p:nvSpPr>
          <p:spPr>
            <a:xfrm>
              <a:off x="4871008" y="3442353"/>
              <a:ext cx="237120" cy="337896"/>
            </a:xfrm>
            <a:custGeom>
              <a:avLst/>
              <a:gdLst/>
              <a:ahLst/>
              <a:cxnLst/>
              <a:rect l="l" t="t" r="r" b="b"/>
              <a:pathLst>
                <a:path w="2600" h="3705" extrusionOk="0">
                  <a:moveTo>
                    <a:pt x="675" y="0"/>
                  </a:moveTo>
                  <a:cubicBezTo>
                    <a:pt x="646" y="0"/>
                    <a:pt x="619" y="11"/>
                    <a:pt x="600" y="37"/>
                  </a:cubicBezTo>
                  <a:cubicBezTo>
                    <a:pt x="567" y="87"/>
                    <a:pt x="550" y="137"/>
                    <a:pt x="567" y="203"/>
                  </a:cubicBezTo>
                  <a:cubicBezTo>
                    <a:pt x="650" y="570"/>
                    <a:pt x="867" y="920"/>
                    <a:pt x="933" y="1303"/>
                  </a:cubicBezTo>
                  <a:cubicBezTo>
                    <a:pt x="1017" y="1670"/>
                    <a:pt x="900" y="2153"/>
                    <a:pt x="533" y="2286"/>
                  </a:cubicBezTo>
                  <a:cubicBezTo>
                    <a:pt x="433" y="2319"/>
                    <a:pt x="317" y="2319"/>
                    <a:pt x="200" y="2369"/>
                  </a:cubicBezTo>
                  <a:cubicBezTo>
                    <a:pt x="100" y="2419"/>
                    <a:pt x="0" y="2519"/>
                    <a:pt x="50" y="2653"/>
                  </a:cubicBezTo>
                  <a:cubicBezTo>
                    <a:pt x="72" y="2741"/>
                    <a:pt x="161" y="2779"/>
                    <a:pt x="258" y="2779"/>
                  </a:cubicBezTo>
                  <a:cubicBezTo>
                    <a:pt x="306" y="2779"/>
                    <a:pt x="356" y="2769"/>
                    <a:pt x="400" y="2753"/>
                  </a:cubicBezTo>
                  <a:cubicBezTo>
                    <a:pt x="517" y="2686"/>
                    <a:pt x="650" y="2653"/>
                    <a:pt x="800" y="2636"/>
                  </a:cubicBezTo>
                  <a:lnTo>
                    <a:pt x="800" y="2636"/>
                  </a:lnTo>
                  <a:cubicBezTo>
                    <a:pt x="867" y="2819"/>
                    <a:pt x="733" y="3003"/>
                    <a:pt x="633" y="3153"/>
                  </a:cubicBezTo>
                  <a:cubicBezTo>
                    <a:pt x="533" y="3302"/>
                    <a:pt x="450" y="3519"/>
                    <a:pt x="567" y="3669"/>
                  </a:cubicBezTo>
                  <a:cubicBezTo>
                    <a:pt x="583" y="3686"/>
                    <a:pt x="600" y="3702"/>
                    <a:pt x="633" y="3702"/>
                  </a:cubicBezTo>
                  <a:cubicBezTo>
                    <a:pt x="640" y="3704"/>
                    <a:pt x="646" y="3704"/>
                    <a:pt x="652" y="3704"/>
                  </a:cubicBezTo>
                  <a:cubicBezTo>
                    <a:pt x="724" y="3704"/>
                    <a:pt x="769" y="3614"/>
                    <a:pt x="800" y="3552"/>
                  </a:cubicBezTo>
                  <a:cubicBezTo>
                    <a:pt x="983" y="3036"/>
                    <a:pt x="1516" y="2769"/>
                    <a:pt x="2033" y="2586"/>
                  </a:cubicBezTo>
                  <a:cubicBezTo>
                    <a:pt x="2183" y="2553"/>
                    <a:pt x="2333" y="2486"/>
                    <a:pt x="2450" y="2386"/>
                  </a:cubicBezTo>
                  <a:cubicBezTo>
                    <a:pt x="2566" y="2269"/>
                    <a:pt x="2600" y="2103"/>
                    <a:pt x="2516" y="1969"/>
                  </a:cubicBezTo>
                  <a:cubicBezTo>
                    <a:pt x="2500" y="1967"/>
                    <a:pt x="2484" y="1966"/>
                    <a:pt x="2468" y="1966"/>
                  </a:cubicBezTo>
                  <a:cubicBezTo>
                    <a:pt x="2203" y="1966"/>
                    <a:pt x="1970" y="2300"/>
                    <a:pt x="1720" y="2300"/>
                  </a:cubicBezTo>
                  <a:cubicBezTo>
                    <a:pt x="1691" y="2300"/>
                    <a:pt x="1662" y="2296"/>
                    <a:pt x="1633" y="2286"/>
                  </a:cubicBezTo>
                  <a:cubicBezTo>
                    <a:pt x="1433" y="2219"/>
                    <a:pt x="1383" y="1936"/>
                    <a:pt x="1350" y="1736"/>
                  </a:cubicBezTo>
                  <a:cubicBezTo>
                    <a:pt x="1317" y="1403"/>
                    <a:pt x="1267" y="1086"/>
                    <a:pt x="1183" y="770"/>
                  </a:cubicBezTo>
                  <a:cubicBezTo>
                    <a:pt x="1133" y="503"/>
                    <a:pt x="1017" y="253"/>
                    <a:pt x="817" y="70"/>
                  </a:cubicBezTo>
                  <a:cubicBezTo>
                    <a:pt x="775" y="29"/>
                    <a:pt x="722" y="0"/>
                    <a:pt x="6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716;p35">
              <a:extLst>
                <a:ext uri="{FF2B5EF4-FFF2-40B4-BE49-F238E27FC236}">
                  <a16:creationId xmlns:a16="http://schemas.microsoft.com/office/drawing/2014/main" id="{84AD01F5-0838-3F60-8228-67EB6E163652}"/>
                </a:ext>
              </a:extLst>
            </p:cNvPr>
            <p:cNvSpPr/>
            <p:nvPr/>
          </p:nvSpPr>
          <p:spPr>
            <a:xfrm>
              <a:off x="5091344" y="3236241"/>
              <a:ext cx="191520" cy="158141"/>
            </a:xfrm>
            <a:custGeom>
              <a:avLst/>
              <a:gdLst/>
              <a:ahLst/>
              <a:cxnLst/>
              <a:rect l="l" t="t" r="r" b="b"/>
              <a:pathLst>
                <a:path w="2100" h="1734" extrusionOk="0">
                  <a:moveTo>
                    <a:pt x="361" y="1"/>
                  </a:moveTo>
                  <a:cubicBezTo>
                    <a:pt x="232" y="1"/>
                    <a:pt x="107" y="73"/>
                    <a:pt x="50" y="214"/>
                  </a:cubicBezTo>
                  <a:cubicBezTo>
                    <a:pt x="17" y="297"/>
                    <a:pt x="0" y="380"/>
                    <a:pt x="17" y="464"/>
                  </a:cubicBezTo>
                  <a:lnTo>
                    <a:pt x="34" y="914"/>
                  </a:lnTo>
                  <a:cubicBezTo>
                    <a:pt x="17" y="1014"/>
                    <a:pt x="34" y="1097"/>
                    <a:pt x="67" y="1180"/>
                  </a:cubicBezTo>
                  <a:cubicBezTo>
                    <a:pt x="150" y="1380"/>
                    <a:pt x="317" y="1513"/>
                    <a:pt x="533" y="1580"/>
                  </a:cubicBezTo>
                  <a:cubicBezTo>
                    <a:pt x="825" y="1682"/>
                    <a:pt x="1142" y="1733"/>
                    <a:pt x="1451" y="1733"/>
                  </a:cubicBezTo>
                  <a:cubicBezTo>
                    <a:pt x="1495" y="1733"/>
                    <a:pt x="1539" y="1732"/>
                    <a:pt x="1583" y="1730"/>
                  </a:cubicBezTo>
                  <a:cubicBezTo>
                    <a:pt x="1717" y="1730"/>
                    <a:pt x="1833" y="1680"/>
                    <a:pt x="1950" y="1613"/>
                  </a:cubicBezTo>
                  <a:cubicBezTo>
                    <a:pt x="2050" y="1547"/>
                    <a:pt x="2100" y="1413"/>
                    <a:pt x="2050" y="1280"/>
                  </a:cubicBezTo>
                  <a:cubicBezTo>
                    <a:pt x="2005" y="1190"/>
                    <a:pt x="1893" y="1128"/>
                    <a:pt x="1786" y="1128"/>
                  </a:cubicBezTo>
                  <a:cubicBezTo>
                    <a:pt x="1774" y="1128"/>
                    <a:pt x="1762" y="1128"/>
                    <a:pt x="1750" y="1130"/>
                  </a:cubicBezTo>
                  <a:cubicBezTo>
                    <a:pt x="1633" y="1164"/>
                    <a:pt x="1517" y="1197"/>
                    <a:pt x="1400" y="1230"/>
                  </a:cubicBezTo>
                  <a:cubicBezTo>
                    <a:pt x="1342" y="1255"/>
                    <a:pt x="1279" y="1268"/>
                    <a:pt x="1217" y="1268"/>
                  </a:cubicBezTo>
                  <a:cubicBezTo>
                    <a:pt x="1154" y="1268"/>
                    <a:pt x="1092" y="1255"/>
                    <a:pt x="1033" y="1230"/>
                  </a:cubicBezTo>
                  <a:cubicBezTo>
                    <a:pt x="933" y="1164"/>
                    <a:pt x="867" y="1064"/>
                    <a:pt x="833" y="947"/>
                  </a:cubicBezTo>
                  <a:cubicBezTo>
                    <a:pt x="783" y="797"/>
                    <a:pt x="750" y="664"/>
                    <a:pt x="733" y="530"/>
                  </a:cubicBezTo>
                  <a:cubicBezTo>
                    <a:pt x="733" y="380"/>
                    <a:pt x="700" y="247"/>
                    <a:pt x="633" y="130"/>
                  </a:cubicBezTo>
                  <a:cubicBezTo>
                    <a:pt x="561" y="43"/>
                    <a:pt x="460" y="1"/>
                    <a:pt x="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717;p35">
              <a:extLst>
                <a:ext uri="{FF2B5EF4-FFF2-40B4-BE49-F238E27FC236}">
                  <a16:creationId xmlns:a16="http://schemas.microsoft.com/office/drawing/2014/main" id="{4133C3D5-A207-BFDB-22FB-68C1C99EE4E2}"/>
                </a:ext>
              </a:extLst>
            </p:cNvPr>
            <p:cNvSpPr/>
            <p:nvPr/>
          </p:nvSpPr>
          <p:spPr>
            <a:xfrm>
              <a:off x="4886147" y="2980060"/>
              <a:ext cx="402830" cy="289742"/>
            </a:xfrm>
            <a:custGeom>
              <a:avLst/>
              <a:gdLst/>
              <a:ahLst/>
              <a:cxnLst/>
              <a:rect l="l" t="t" r="r" b="b"/>
              <a:pathLst>
                <a:path w="4417" h="3177" extrusionOk="0">
                  <a:moveTo>
                    <a:pt x="1775" y="0"/>
                  </a:moveTo>
                  <a:cubicBezTo>
                    <a:pt x="1646" y="0"/>
                    <a:pt x="1525" y="91"/>
                    <a:pt x="1467" y="207"/>
                  </a:cubicBezTo>
                  <a:cubicBezTo>
                    <a:pt x="1400" y="457"/>
                    <a:pt x="1650" y="657"/>
                    <a:pt x="1834" y="857"/>
                  </a:cubicBezTo>
                  <a:cubicBezTo>
                    <a:pt x="2034" y="1090"/>
                    <a:pt x="2134" y="1406"/>
                    <a:pt x="2100" y="1740"/>
                  </a:cubicBezTo>
                  <a:cubicBezTo>
                    <a:pt x="2100" y="1790"/>
                    <a:pt x="2084" y="1856"/>
                    <a:pt x="2050" y="1890"/>
                  </a:cubicBezTo>
                  <a:cubicBezTo>
                    <a:pt x="2000" y="1940"/>
                    <a:pt x="1934" y="1973"/>
                    <a:pt x="1884" y="1990"/>
                  </a:cubicBezTo>
                  <a:cubicBezTo>
                    <a:pt x="1567" y="2106"/>
                    <a:pt x="1400" y="2473"/>
                    <a:pt x="1084" y="2573"/>
                  </a:cubicBezTo>
                  <a:cubicBezTo>
                    <a:pt x="992" y="2589"/>
                    <a:pt x="896" y="2598"/>
                    <a:pt x="801" y="2598"/>
                  </a:cubicBezTo>
                  <a:cubicBezTo>
                    <a:pt x="705" y="2598"/>
                    <a:pt x="609" y="2589"/>
                    <a:pt x="517" y="2573"/>
                  </a:cubicBezTo>
                  <a:cubicBezTo>
                    <a:pt x="481" y="2566"/>
                    <a:pt x="443" y="2563"/>
                    <a:pt x="406" y="2563"/>
                  </a:cubicBezTo>
                  <a:cubicBezTo>
                    <a:pt x="257" y="2563"/>
                    <a:pt x="107" y="2616"/>
                    <a:pt x="1" y="2723"/>
                  </a:cubicBezTo>
                  <a:cubicBezTo>
                    <a:pt x="93" y="2999"/>
                    <a:pt x="355" y="3177"/>
                    <a:pt x="643" y="3177"/>
                  </a:cubicBezTo>
                  <a:cubicBezTo>
                    <a:pt x="668" y="3177"/>
                    <a:pt x="692" y="3175"/>
                    <a:pt x="717" y="3173"/>
                  </a:cubicBezTo>
                  <a:cubicBezTo>
                    <a:pt x="1201" y="3106"/>
                    <a:pt x="1450" y="2556"/>
                    <a:pt x="1867" y="2323"/>
                  </a:cubicBezTo>
                  <a:cubicBezTo>
                    <a:pt x="2117" y="2184"/>
                    <a:pt x="2402" y="2115"/>
                    <a:pt x="2682" y="2115"/>
                  </a:cubicBezTo>
                  <a:cubicBezTo>
                    <a:pt x="2739" y="2115"/>
                    <a:pt x="2795" y="2117"/>
                    <a:pt x="2850" y="2123"/>
                  </a:cubicBezTo>
                  <a:cubicBezTo>
                    <a:pt x="2933" y="2131"/>
                    <a:pt x="3018" y="2135"/>
                    <a:pt x="3102" y="2135"/>
                  </a:cubicBezTo>
                  <a:cubicBezTo>
                    <a:pt x="3356" y="2135"/>
                    <a:pt x="3612" y="2098"/>
                    <a:pt x="3850" y="2023"/>
                  </a:cubicBezTo>
                  <a:cubicBezTo>
                    <a:pt x="4183" y="1923"/>
                    <a:pt x="4416" y="1623"/>
                    <a:pt x="4416" y="1273"/>
                  </a:cubicBezTo>
                  <a:cubicBezTo>
                    <a:pt x="4402" y="1118"/>
                    <a:pt x="4257" y="975"/>
                    <a:pt x="4142" y="975"/>
                  </a:cubicBezTo>
                  <a:cubicBezTo>
                    <a:pt x="4121" y="975"/>
                    <a:pt x="4101" y="980"/>
                    <a:pt x="4083" y="990"/>
                  </a:cubicBezTo>
                  <a:cubicBezTo>
                    <a:pt x="3950" y="1057"/>
                    <a:pt x="3950" y="1240"/>
                    <a:pt x="3933" y="1390"/>
                  </a:cubicBezTo>
                  <a:cubicBezTo>
                    <a:pt x="3886" y="1718"/>
                    <a:pt x="3601" y="1922"/>
                    <a:pt x="3308" y="1922"/>
                  </a:cubicBezTo>
                  <a:cubicBezTo>
                    <a:pt x="3184" y="1922"/>
                    <a:pt x="3059" y="1886"/>
                    <a:pt x="2950" y="1806"/>
                  </a:cubicBezTo>
                  <a:cubicBezTo>
                    <a:pt x="2900" y="1756"/>
                    <a:pt x="2850" y="1723"/>
                    <a:pt x="2817" y="1673"/>
                  </a:cubicBezTo>
                  <a:cubicBezTo>
                    <a:pt x="2800" y="1606"/>
                    <a:pt x="2800" y="1556"/>
                    <a:pt x="2800" y="1490"/>
                  </a:cubicBezTo>
                  <a:cubicBezTo>
                    <a:pt x="2800" y="1240"/>
                    <a:pt x="2883" y="990"/>
                    <a:pt x="3050" y="790"/>
                  </a:cubicBezTo>
                  <a:cubicBezTo>
                    <a:pt x="3117" y="690"/>
                    <a:pt x="3183" y="607"/>
                    <a:pt x="3250" y="507"/>
                  </a:cubicBezTo>
                  <a:cubicBezTo>
                    <a:pt x="3317" y="390"/>
                    <a:pt x="3317" y="273"/>
                    <a:pt x="3250" y="157"/>
                  </a:cubicBezTo>
                  <a:cubicBezTo>
                    <a:pt x="3193" y="88"/>
                    <a:pt x="3095" y="50"/>
                    <a:pt x="2997" y="50"/>
                  </a:cubicBezTo>
                  <a:cubicBezTo>
                    <a:pt x="2953" y="50"/>
                    <a:pt x="2908" y="58"/>
                    <a:pt x="2867" y="73"/>
                  </a:cubicBezTo>
                  <a:cubicBezTo>
                    <a:pt x="2750" y="140"/>
                    <a:pt x="2634" y="223"/>
                    <a:pt x="2550" y="340"/>
                  </a:cubicBezTo>
                  <a:cubicBezTo>
                    <a:pt x="2491" y="400"/>
                    <a:pt x="2418" y="459"/>
                    <a:pt x="2355" y="459"/>
                  </a:cubicBezTo>
                  <a:cubicBezTo>
                    <a:pt x="2348" y="459"/>
                    <a:pt x="2341" y="458"/>
                    <a:pt x="2334" y="457"/>
                  </a:cubicBezTo>
                  <a:cubicBezTo>
                    <a:pt x="2250" y="423"/>
                    <a:pt x="2217" y="340"/>
                    <a:pt x="2184" y="257"/>
                  </a:cubicBezTo>
                  <a:cubicBezTo>
                    <a:pt x="2117" y="123"/>
                    <a:pt x="1984" y="23"/>
                    <a:pt x="1834" y="7"/>
                  </a:cubicBezTo>
                  <a:cubicBezTo>
                    <a:pt x="1814" y="2"/>
                    <a:pt x="1794" y="0"/>
                    <a:pt x="1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718;p35">
              <a:extLst>
                <a:ext uri="{FF2B5EF4-FFF2-40B4-BE49-F238E27FC236}">
                  <a16:creationId xmlns:a16="http://schemas.microsoft.com/office/drawing/2014/main" id="{58B6B288-25A8-2990-80E1-94CD9DC9F9DD}"/>
                </a:ext>
              </a:extLst>
            </p:cNvPr>
            <p:cNvSpPr/>
            <p:nvPr/>
          </p:nvSpPr>
          <p:spPr>
            <a:xfrm>
              <a:off x="4595953" y="2650463"/>
              <a:ext cx="296400" cy="380486"/>
            </a:xfrm>
            <a:custGeom>
              <a:avLst/>
              <a:gdLst/>
              <a:ahLst/>
              <a:cxnLst/>
              <a:rect l="l" t="t" r="r" b="b"/>
              <a:pathLst>
                <a:path w="3250" h="4172" extrusionOk="0">
                  <a:moveTo>
                    <a:pt x="673" y="1"/>
                  </a:moveTo>
                  <a:cubicBezTo>
                    <a:pt x="512" y="1"/>
                    <a:pt x="395" y="168"/>
                    <a:pt x="333" y="322"/>
                  </a:cubicBezTo>
                  <a:cubicBezTo>
                    <a:pt x="117" y="855"/>
                    <a:pt x="17" y="1421"/>
                    <a:pt x="17" y="2004"/>
                  </a:cubicBezTo>
                  <a:cubicBezTo>
                    <a:pt x="0" y="2221"/>
                    <a:pt x="0" y="2421"/>
                    <a:pt x="34" y="2638"/>
                  </a:cubicBezTo>
                  <a:cubicBezTo>
                    <a:pt x="100" y="3154"/>
                    <a:pt x="350" y="3637"/>
                    <a:pt x="750" y="3987"/>
                  </a:cubicBezTo>
                  <a:cubicBezTo>
                    <a:pt x="817" y="4037"/>
                    <a:pt x="883" y="4071"/>
                    <a:pt x="967" y="4087"/>
                  </a:cubicBezTo>
                  <a:cubicBezTo>
                    <a:pt x="1017" y="4071"/>
                    <a:pt x="1083" y="4054"/>
                    <a:pt x="1133" y="4037"/>
                  </a:cubicBezTo>
                  <a:cubicBezTo>
                    <a:pt x="1217" y="4037"/>
                    <a:pt x="1300" y="4054"/>
                    <a:pt x="1383" y="4087"/>
                  </a:cubicBezTo>
                  <a:cubicBezTo>
                    <a:pt x="1537" y="4144"/>
                    <a:pt x="1698" y="4172"/>
                    <a:pt x="1859" y="4172"/>
                  </a:cubicBezTo>
                  <a:cubicBezTo>
                    <a:pt x="2170" y="4172"/>
                    <a:pt x="2480" y="4068"/>
                    <a:pt x="2733" y="3871"/>
                  </a:cubicBezTo>
                  <a:cubicBezTo>
                    <a:pt x="3116" y="3554"/>
                    <a:pt x="3249" y="3021"/>
                    <a:pt x="3049" y="2571"/>
                  </a:cubicBezTo>
                  <a:lnTo>
                    <a:pt x="3049" y="2571"/>
                  </a:lnTo>
                  <a:cubicBezTo>
                    <a:pt x="2750" y="2604"/>
                    <a:pt x="2600" y="2971"/>
                    <a:pt x="2400" y="3204"/>
                  </a:cubicBezTo>
                  <a:cubicBezTo>
                    <a:pt x="2178" y="3463"/>
                    <a:pt x="1865" y="3593"/>
                    <a:pt x="1550" y="3593"/>
                  </a:cubicBezTo>
                  <a:cubicBezTo>
                    <a:pt x="1296" y="3593"/>
                    <a:pt x="1041" y="3508"/>
                    <a:pt x="833" y="3337"/>
                  </a:cubicBezTo>
                  <a:cubicBezTo>
                    <a:pt x="567" y="3071"/>
                    <a:pt x="383" y="2721"/>
                    <a:pt x="333" y="2338"/>
                  </a:cubicBezTo>
                  <a:cubicBezTo>
                    <a:pt x="283" y="2138"/>
                    <a:pt x="267" y="1954"/>
                    <a:pt x="283" y="1755"/>
                  </a:cubicBezTo>
                  <a:cubicBezTo>
                    <a:pt x="333" y="1371"/>
                    <a:pt x="583" y="1038"/>
                    <a:pt x="783" y="705"/>
                  </a:cubicBezTo>
                  <a:cubicBezTo>
                    <a:pt x="883" y="588"/>
                    <a:pt x="933" y="455"/>
                    <a:pt x="950" y="322"/>
                  </a:cubicBezTo>
                  <a:cubicBezTo>
                    <a:pt x="950" y="172"/>
                    <a:pt x="867" y="38"/>
                    <a:pt x="717" y="5"/>
                  </a:cubicBezTo>
                  <a:cubicBezTo>
                    <a:pt x="702" y="2"/>
                    <a:pt x="688" y="1"/>
                    <a:pt x="6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719;p35">
              <a:extLst>
                <a:ext uri="{FF2B5EF4-FFF2-40B4-BE49-F238E27FC236}">
                  <a16:creationId xmlns:a16="http://schemas.microsoft.com/office/drawing/2014/main" id="{7D6DB4D5-F636-9A7B-1E6A-F5E2BF572671}"/>
                </a:ext>
              </a:extLst>
            </p:cNvPr>
            <p:cNvSpPr/>
            <p:nvPr/>
          </p:nvSpPr>
          <p:spPr>
            <a:xfrm>
              <a:off x="4674931" y="2640158"/>
              <a:ext cx="460560" cy="211402"/>
            </a:xfrm>
            <a:custGeom>
              <a:avLst/>
              <a:gdLst/>
              <a:ahLst/>
              <a:cxnLst/>
              <a:rect l="l" t="t" r="r" b="b"/>
              <a:pathLst>
                <a:path w="5050" h="2318" extrusionOk="0">
                  <a:moveTo>
                    <a:pt x="4630" y="1"/>
                  </a:moveTo>
                  <a:cubicBezTo>
                    <a:pt x="4343" y="1"/>
                    <a:pt x="4194" y="355"/>
                    <a:pt x="3950" y="535"/>
                  </a:cubicBezTo>
                  <a:cubicBezTo>
                    <a:pt x="3825" y="625"/>
                    <a:pt x="3680" y="657"/>
                    <a:pt x="3527" y="657"/>
                  </a:cubicBezTo>
                  <a:cubicBezTo>
                    <a:pt x="3312" y="657"/>
                    <a:pt x="3081" y="593"/>
                    <a:pt x="2867" y="535"/>
                  </a:cubicBezTo>
                  <a:cubicBezTo>
                    <a:pt x="2450" y="418"/>
                    <a:pt x="2017" y="351"/>
                    <a:pt x="1584" y="335"/>
                  </a:cubicBezTo>
                  <a:cubicBezTo>
                    <a:pt x="1523" y="328"/>
                    <a:pt x="1462" y="325"/>
                    <a:pt x="1401" y="325"/>
                  </a:cubicBezTo>
                  <a:cubicBezTo>
                    <a:pt x="1295" y="325"/>
                    <a:pt x="1189" y="336"/>
                    <a:pt x="1084" y="368"/>
                  </a:cubicBezTo>
                  <a:cubicBezTo>
                    <a:pt x="834" y="485"/>
                    <a:pt x="634" y="651"/>
                    <a:pt x="484" y="868"/>
                  </a:cubicBezTo>
                  <a:cubicBezTo>
                    <a:pt x="301" y="1068"/>
                    <a:pt x="167" y="1301"/>
                    <a:pt x="84" y="1568"/>
                  </a:cubicBezTo>
                  <a:cubicBezTo>
                    <a:pt x="1" y="1834"/>
                    <a:pt x="67" y="2117"/>
                    <a:pt x="267" y="2317"/>
                  </a:cubicBezTo>
                  <a:cubicBezTo>
                    <a:pt x="434" y="2267"/>
                    <a:pt x="501" y="2067"/>
                    <a:pt x="551" y="1901"/>
                  </a:cubicBezTo>
                  <a:cubicBezTo>
                    <a:pt x="617" y="1618"/>
                    <a:pt x="734" y="1351"/>
                    <a:pt x="900" y="1101"/>
                  </a:cubicBezTo>
                  <a:cubicBezTo>
                    <a:pt x="1059" y="880"/>
                    <a:pt x="1322" y="733"/>
                    <a:pt x="1605" y="733"/>
                  </a:cubicBezTo>
                  <a:cubicBezTo>
                    <a:pt x="1620" y="733"/>
                    <a:pt x="1635" y="734"/>
                    <a:pt x="1650" y="734"/>
                  </a:cubicBezTo>
                  <a:cubicBezTo>
                    <a:pt x="1767" y="751"/>
                    <a:pt x="1884" y="768"/>
                    <a:pt x="1984" y="818"/>
                  </a:cubicBezTo>
                  <a:cubicBezTo>
                    <a:pt x="2514" y="998"/>
                    <a:pt x="3083" y="1156"/>
                    <a:pt x="3633" y="1156"/>
                  </a:cubicBezTo>
                  <a:cubicBezTo>
                    <a:pt x="3895" y="1156"/>
                    <a:pt x="4152" y="1120"/>
                    <a:pt x="4400" y="1034"/>
                  </a:cubicBezTo>
                  <a:cubicBezTo>
                    <a:pt x="4650" y="951"/>
                    <a:pt x="4850" y="784"/>
                    <a:pt x="4950" y="568"/>
                  </a:cubicBezTo>
                  <a:cubicBezTo>
                    <a:pt x="5049" y="335"/>
                    <a:pt x="4900" y="18"/>
                    <a:pt x="4650" y="1"/>
                  </a:cubicBezTo>
                  <a:cubicBezTo>
                    <a:pt x="4643" y="1"/>
                    <a:pt x="4636" y="1"/>
                    <a:pt x="4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720;p35">
              <a:extLst>
                <a:ext uri="{FF2B5EF4-FFF2-40B4-BE49-F238E27FC236}">
                  <a16:creationId xmlns:a16="http://schemas.microsoft.com/office/drawing/2014/main" id="{4658F1D2-1F6F-CDD3-C5B0-E8AD40A0B83C}"/>
                </a:ext>
              </a:extLst>
            </p:cNvPr>
            <p:cNvSpPr/>
            <p:nvPr/>
          </p:nvSpPr>
          <p:spPr>
            <a:xfrm>
              <a:off x="4787379" y="2287669"/>
              <a:ext cx="249341" cy="369451"/>
            </a:xfrm>
            <a:custGeom>
              <a:avLst/>
              <a:gdLst/>
              <a:ahLst/>
              <a:cxnLst/>
              <a:rect l="l" t="t" r="r" b="b"/>
              <a:pathLst>
                <a:path w="2734" h="4051" extrusionOk="0">
                  <a:moveTo>
                    <a:pt x="1784" y="1"/>
                  </a:moveTo>
                  <a:lnTo>
                    <a:pt x="1784" y="1"/>
                  </a:lnTo>
                  <a:cubicBezTo>
                    <a:pt x="1884" y="67"/>
                    <a:pt x="1917" y="184"/>
                    <a:pt x="1850" y="267"/>
                  </a:cubicBezTo>
                  <a:cubicBezTo>
                    <a:pt x="1784" y="350"/>
                    <a:pt x="1717" y="434"/>
                    <a:pt x="1617" y="484"/>
                  </a:cubicBezTo>
                  <a:cubicBezTo>
                    <a:pt x="1534" y="534"/>
                    <a:pt x="1484" y="634"/>
                    <a:pt x="1484" y="750"/>
                  </a:cubicBezTo>
                  <a:cubicBezTo>
                    <a:pt x="1500" y="867"/>
                    <a:pt x="1600" y="934"/>
                    <a:pt x="1700" y="1000"/>
                  </a:cubicBezTo>
                  <a:cubicBezTo>
                    <a:pt x="1850" y="1067"/>
                    <a:pt x="1950" y="1184"/>
                    <a:pt x="2034" y="1334"/>
                  </a:cubicBezTo>
                  <a:cubicBezTo>
                    <a:pt x="2100" y="1467"/>
                    <a:pt x="2067" y="1633"/>
                    <a:pt x="1934" y="1750"/>
                  </a:cubicBezTo>
                  <a:cubicBezTo>
                    <a:pt x="1886" y="1782"/>
                    <a:pt x="1832" y="1793"/>
                    <a:pt x="1774" y="1793"/>
                  </a:cubicBezTo>
                  <a:cubicBezTo>
                    <a:pt x="1648" y="1793"/>
                    <a:pt x="1504" y="1740"/>
                    <a:pt x="1367" y="1717"/>
                  </a:cubicBezTo>
                  <a:cubicBezTo>
                    <a:pt x="1340" y="1714"/>
                    <a:pt x="1313" y="1713"/>
                    <a:pt x="1286" y="1713"/>
                  </a:cubicBezTo>
                  <a:cubicBezTo>
                    <a:pt x="1147" y="1713"/>
                    <a:pt x="1012" y="1750"/>
                    <a:pt x="901" y="1833"/>
                  </a:cubicBezTo>
                  <a:cubicBezTo>
                    <a:pt x="767" y="1933"/>
                    <a:pt x="701" y="2100"/>
                    <a:pt x="734" y="2267"/>
                  </a:cubicBezTo>
                  <a:cubicBezTo>
                    <a:pt x="917" y="2350"/>
                    <a:pt x="1117" y="2517"/>
                    <a:pt x="1050" y="2700"/>
                  </a:cubicBezTo>
                  <a:cubicBezTo>
                    <a:pt x="984" y="2833"/>
                    <a:pt x="801" y="2867"/>
                    <a:pt x="651" y="2917"/>
                  </a:cubicBezTo>
                  <a:cubicBezTo>
                    <a:pt x="284" y="3050"/>
                    <a:pt x="17" y="3400"/>
                    <a:pt x="1" y="3800"/>
                  </a:cubicBezTo>
                  <a:cubicBezTo>
                    <a:pt x="1" y="3910"/>
                    <a:pt x="61" y="4051"/>
                    <a:pt x="152" y="4051"/>
                  </a:cubicBezTo>
                  <a:cubicBezTo>
                    <a:pt x="157" y="4051"/>
                    <a:pt x="162" y="4050"/>
                    <a:pt x="167" y="4050"/>
                  </a:cubicBezTo>
                  <a:cubicBezTo>
                    <a:pt x="284" y="4033"/>
                    <a:pt x="301" y="3950"/>
                    <a:pt x="351" y="3866"/>
                  </a:cubicBezTo>
                  <a:cubicBezTo>
                    <a:pt x="467" y="3733"/>
                    <a:pt x="634" y="3633"/>
                    <a:pt x="817" y="3616"/>
                  </a:cubicBezTo>
                  <a:cubicBezTo>
                    <a:pt x="1082" y="3547"/>
                    <a:pt x="1362" y="3510"/>
                    <a:pt x="1642" y="3510"/>
                  </a:cubicBezTo>
                  <a:cubicBezTo>
                    <a:pt x="1768" y="3510"/>
                    <a:pt x="1893" y="3518"/>
                    <a:pt x="2017" y="3533"/>
                  </a:cubicBezTo>
                  <a:cubicBezTo>
                    <a:pt x="2092" y="3550"/>
                    <a:pt x="2167" y="3558"/>
                    <a:pt x="2242" y="3558"/>
                  </a:cubicBezTo>
                  <a:cubicBezTo>
                    <a:pt x="2317" y="3558"/>
                    <a:pt x="2392" y="3550"/>
                    <a:pt x="2467" y="3533"/>
                  </a:cubicBezTo>
                  <a:cubicBezTo>
                    <a:pt x="2617" y="3500"/>
                    <a:pt x="2733" y="3366"/>
                    <a:pt x="2733" y="3200"/>
                  </a:cubicBezTo>
                  <a:cubicBezTo>
                    <a:pt x="2706" y="3047"/>
                    <a:pt x="2538" y="2975"/>
                    <a:pt x="2377" y="2975"/>
                  </a:cubicBezTo>
                  <a:cubicBezTo>
                    <a:pt x="2345" y="2975"/>
                    <a:pt x="2314" y="2978"/>
                    <a:pt x="2284" y="2983"/>
                  </a:cubicBezTo>
                  <a:cubicBezTo>
                    <a:pt x="2117" y="3050"/>
                    <a:pt x="1950" y="3116"/>
                    <a:pt x="1784" y="3183"/>
                  </a:cubicBezTo>
                  <a:cubicBezTo>
                    <a:pt x="1724" y="3210"/>
                    <a:pt x="1662" y="3223"/>
                    <a:pt x="1603" y="3223"/>
                  </a:cubicBezTo>
                  <a:cubicBezTo>
                    <a:pt x="1481" y="3223"/>
                    <a:pt x="1368" y="3168"/>
                    <a:pt x="1300" y="3066"/>
                  </a:cubicBezTo>
                  <a:cubicBezTo>
                    <a:pt x="1267" y="2983"/>
                    <a:pt x="1250" y="2900"/>
                    <a:pt x="1250" y="2833"/>
                  </a:cubicBezTo>
                  <a:lnTo>
                    <a:pt x="1250" y="2100"/>
                  </a:lnTo>
                  <a:cubicBezTo>
                    <a:pt x="1342" y="2120"/>
                    <a:pt x="1437" y="2129"/>
                    <a:pt x="1531" y="2129"/>
                  </a:cubicBezTo>
                  <a:cubicBezTo>
                    <a:pt x="1676" y="2129"/>
                    <a:pt x="1819" y="2107"/>
                    <a:pt x="1950" y="2067"/>
                  </a:cubicBezTo>
                  <a:cubicBezTo>
                    <a:pt x="2184" y="1983"/>
                    <a:pt x="2367" y="1800"/>
                    <a:pt x="2433" y="1567"/>
                  </a:cubicBezTo>
                  <a:cubicBezTo>
                    <a:pt x="2483" y="1334"/>
                    <a:pt x="2367" y="1084"/>
                    <a:pt x="2150" y="984"/>
                  </a:cubicBezTo>
                  <a:cubicBezTo>
                    <a:pt x="2084" y="967"/>
                    <a:pt x="2000" y="950"/>
                    <a:pt x="1967" y="884"/>
                  </a:cubicBezTo>
                  <a:cubicBezTo>
                    <a:pt x="1917" y="767"/>
                    <a:pt x="2067" y="684"/>
                    <a:pt x="2150" y="584"/>
                  </a:cubicBezTo>
                  <a:cubicBezTo>
                    <a:pt x="2234" y="467"/>
                    <a:pt x="2234" y="317"/>
                    <a:pt x="2150" y="200"/>
                  </a:cubicBezTo>
                  <a:cubicBezTo>
                    <a:pt x="2050" y="84"/>
                    <a:pt x="1917" y="17"/>
                    <a:pt x="17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721;p35">
              <a:extLst>
                <a:ext uri="{FF2B5EF4-FFF2-40B4-BE49-F238E27FC236}">
                  <a16:creationId xmlns:a16="http://schemas.microsoft.com/office/drawing/2014/main" id="{BFA75A20-C87A-53FC-26E9-6B28A835A82B}"/>
                </a:ext>
              </a:extLst>
            </p:cNvPr>
            <p:cNvSpPr/>
            <p:nvPr/>
          </p:nvSpPr>
          <p:spPr>
            <a:xfrm>
              <a:off x="4568594" y="2295239"/>
              <a:ext cx="171821" cy="327955"/>
            </a:xfrm>
            <a:custGeom>
              <a:avLst/>
              <a:gdLst/>
              <a:ahLst/>
              <a:cxnLst/>
              <a:rect l="l" t="t" r="r" b="b"/>
              <a:pathLst>
                <a:path w="1884" h="3596" extrusionOk="0">
                  <a:moveTo>
                    <a:pt x="867" y="1"/>
                  </a:moveTo>
                  <a:cubicBezTo>
                    <a:pt x="550" y="384"/>
                    <a:pt x="217" y="767"/>
                    <a:pt x="100" y="1234"/>
                  </a:cubicBezTo>
                  <a:cubicBezTo>
                    <a:pt x="17" y="1634"/>
                    <a:pt x="0" y="2034"/>
                    <a:pt x="67" y="2417"/>
                  </a:cubicBezTo>
                  <a:cubicBezTo>
                    <a:pt x="67" y="2767"/>
                    <a:pt x="184" y="3117"/>
                    <a:pt x="384" y="3417"/>
                  </a:cubicBezTo>
                  <a:cubicBezTo>
                    <a:pt x="462" y="3517"/>
                    <a:pt x="593" y="3596"/>
                    <a:pt x="711" y="3596"/>
                  </a:cubicBezTo>
                  <a:cubicBezTo>
                    <a:pt x="769" y="3596"/>
                    <a:pt x="823" y="3577"/>
                    <a:pt x="867" y="3533"/>
                  </a:cubicBezTo>
                  <a:cubicBezTo>
                    <a:pt x="933" y="3450"/>
                    <a:pt x="950" y="3333"/>
                    <a:pt x="917" y="3233"/>
                  </a:cubicBezTo>
                  <a:cubicBezTo>
                    <a:pt x="867" y="3133"/>
                    <a:pt x="817" y="3033"/>
                    <a:pt x="750" y="2950"/>
                  </a:cubicBezTo>
                  <a:cubicBezTo>
                    <a:pt x="334" y="2317"/>
                    <a:pt x="417" y="1500"/>
                    <a:pt x="917" y="934"/>
                  </a:cubicBezTo>
                  <a:cubicBezTo>
                    <a:pt x="933" y="917"/>
                    <a:pt x="967" y="884"/>
                    <a:pt x="1017" y="867"/>
                  </a:cubicBezTo>
                  <a:cubicBezTo>
                    <a:pt x="1083" y="867"/>
                    <a:pt x="1150" y="884"/>
                    <a:pt x="1217" y="917"/>
                  </a:cubicBezTo>
                  <a:cubicBezTo>
                    <a:pt x="1267" y="934"/>
                    <a:pt x="1319" y="942"/>
                    <a:pt x="1370" y="942"/>
                  </a:cubicBezTo>
                  <a:cubicBezTo>
                    <a:pt x="1573" y="942"/>
                    <a:pt x="1770" y="817"/>
                    <a:pt x="1850" y="617"/>
                  </a:cubicBezTo>
                  <a:cubicBezTo>
                    <a:pt x="1883" y="551"/>
                    <a:pt x="1867" y="451"/>
                    <a:pt x="1817" y="384"/>
                  </a:cubicBezTo>
                  <a:cubicBezTo>
                    <a:pt x="1783" y="351"/>
                    <a:pt x="1733" y="334"/>
                    <a:pt x="1700" y="334"/>
                  </a:cubicBezTo>
                  <a:cubicBezTo>
                    <a:pt x="1400" y="251"/>
                    <a:pt x="1033" y="251"/>
                    <a:pt x="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722;p35">
              <a:extLst>
                <a:ext uri="{FF2B5EF4-FFF2-40B4-BE49-F238E27FC236}">
                  <a16:creationId xmlns:a16="http://schemas.microsoft.com/office/drawing/2014/main" id="{507373AD-4047-920B-6F17-89D7360231C7}"/>
                </a:ext>
              </a:extLst>
            </p:cNvPr>
            <p:cNvSpPr/>
            <p:nvPr/>
          </p:nvSpPr>
          <p:spPr>
            <a:xfrm>
              <a:off x="4606532" y="2173669"/>
              <a:ext cx="565440" cy="389150"/>
            </a:xfrm>
            <a:custGeom>
              <a:avLst/>
              <a:gdLst/>
              <a:ahLst/>
              <a:cxnLst/>
              <a:rect l="l" t="t" r="r" b="b"/>
              <a:pathLst>
                <a:path w="6200" h="4267" fill="none" extrusionOk="0">
                  <a:moveTo>
                    <a:pt x="1234" y="1767"/>
                  </a:moveTo>
                  <a:cubicBezTo>
                    <a:pt x="434" y="1834"/>
                    <a:pt x="1" y="834"/>
                    <a:pt x="617" y="301"/>
                  </a:cubicBezTo>
                  <a:cubicBezTo>
                    <a:pt x="967" y="1"/>
                    <a:pt x="1517" y="51"/>
                    <a:pt x="1967" y="184"/>
                  </a:cubicBezTo>
                  <a:cubicBezTo>
                    <a:pt x="3967" y="767"/>
                    <a:pt x="5533" y="2284"/>
                    <a:pt x="6199" y="42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723;p35">
              <a:extLst>
                <a:ext uri="{FF2B5EF4-FFF2-40B4-BE49-F238E27FC236}">
                  <a16:creationId xmlns:a16="http://schemas.microsoft.com/office/drawing/2014/main" id="{6A14EE29-9CB2-2641-6C52-FD694F67487F}"/>
                </a:ext>
              </a:extLst>
            </p:cNvPr>
            <p:cNvSpPr/>
            <p:nvPr/>
          </p:nvSpPr>
          <p:spPr>
            <a:xfrm>
              <a:off x="5045745" y="2504999"/>
              <a:ext cx="240221" cy="244781"/>
            </a:xfrm>
            <a:custGeom>
              <a:avLst/>
              <a:gdLst/>
              <a:ahLst/>
              <a:cxnLst/>
              <a:rect l="l" t="t" r="r" b="b"/>
              <a:pathLst>
                <a:path w="2634" h="2684" fill="none" extrusionOk="0">
                  <a:moveTo>
                    <a:pt x="0" y="0"/>
                  </a:moveTo>
                  <a:cubicBezTo>
                    <a:pt x="117" y="234"/>
                    <a:pt x="334" y="400"/>
                    <a:pt x="584" y="450"/>
                  </a:cubicBezTo>
                  <a:cubicBezTo>
                    <a:pt x="834" y="534"/>
                    <a:pt x="1083" y="567"/>
                    <a:pt x="1333" y="650"/>
                  </a:cubicBezTo>
                  <a:cubicBezTo>
                    <a:pt x="2183" y="933"/>
                    <a:pt x="2633" y="1833"/>
                    <a:pt x="2366" y="268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724;p35">
              <a:extLst>
                <a:ext uri="{FF2B5EF4-FFF2-40B4-BE49-F238E27FC236}">
                  <a16:creationId xmlns:a16="http://schemas.microsoft.com/office/drawing/2014/main" id="{FF4F2DF8-60F5-FEAF-69BA-35DCED2E3E61}"/>
                </a:ext>
              </a:extLst>
            </p:cNvPr>
            <p:cNvSpPr/>
            <p:nvPr/>
          </p:nvSpPr>
          <p:spPr>
            <a:xfrm>
              <a:off x="5167312" y="2728348"/>
              <a:ext cx="203741" cy="519840"/>
            </a:xfrm>
            <a:custGeom>
              <a:avLst/>
              <a:gdLst/>
              <a:ahLst/>
              <a:cxnLst/>
              <a:rect l="l" t="t" r="r" b="b"/>
              <a:pathLst>
                <a:path w="2234" h="5700" fill="none" extrusionOk="0">
                  <a:moveTo>
                    <a:pt x="0" y="34"/>
                  </a:moveTo>
                  <a:cubicBezTo>
                    <a:pt x="417" y="1"/>
                    <a:pt x="834" y="151"/>
                    <a:pt x="1117" y="451"/>
                  </a:cubicBezTo>
                  <a:cubicBezTo>
                    <a:pt x="1400" y="751"/>
                    <a:pt x="1617" y="1100"/>
                    <a:pt x="1733" y="1500"/>
                  </a:cubicBezTo>
                  <a:cubicBezTo>
                    <a:pt x="2233" y="2867"/>
                    <a:pt x="2150" y="4383"/>
                    <a:pt x="1517" y="5699"/>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725;p35">
              <a:extLst>
                <a:ext uri="{FF2B5EF4-FFF2-40B4-BE49-F238E27FC236}">
                  <a16:creationId xmlns:a16="http://schemas.microsoft.com/office/drawing/2014/main" id="{9415CAD6-5335-6C34-F56A-F12816C590DD}"/>
                </a:ext>
              </a:extLst>
            </p:cNvPr>
            <p:cNvSpPr/>
            <p:nvPr/>
          </p:nvSpPr>
          <p:spPr>
            <a:xfrm>
              <a:off x="5240271" y="3184257"/>
              <a:ext cx="152030" cy="431650"/>
            </a:xfrm>
            <a:custGeom>
              <a:avLst/>
              <a:gdLst/>
              <a:ahLst/>
              <a:cxnLst/>
              <a:rect l="l" t="t" r="r" b="b"/>
              <a:pathLst>
                <a:path w="1667" h="4733" fill="none" extrusionOk="0">
                  <a:moveTo>
                    <a:pt x="1017" y="1"/>
                  </a:moveTo>
                  <a:cubicBezTo>
                    <a:pt x="1666" y="1634"/>
                    <a:pt x="1267" y="3500"/>
                    <a:pt x="0" y="473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726;p35">
              <a:extLst>
                <a:ext uri="{FF2B5EF4-FFF2-40B4-BE49-F238E27FC236}">
                  <a16:creationId xmlns:a16="http://schemas.microsoft.com/office/drawing/2014/main" id="{143148F9-80ED-C803-90CF-D08618DC3EAA}"/>
                </a:ext>
              </a:extLst>
            </p:cNvPr>
            <p:cNvSpPr/>
            <p:nvPr/>
          </p:nvSpPr>
          <p:spPr>
            <a:xfrm>
              <a:off x="5010816" y="3463877"/>
              <a:ext cx="224990" cy="380030"/>
            </a:xfrm>
            <a:custGeom>
              <a:avLst/>
              <a:gdLst/>
              <a:ahLst/>
              <a:cxnLst/>
              <a:rect l="l" t="t" r="r" b="b"/>
              <a:pathLst>
                <a:path w="2467" h="4167" fill="none" extrusionOk="0">
                  <a:moveTo>
                    <a:pt x="0" y="1"/>
                  </a:moveTo>
                  <a:lnTo>
                    <a:pt x="1100" y="51"/>
                  </a:lnTo>
                  <a:cubicBezTo>
                    <a:pt x="1416" y="34"/>
                    <a:pt x="1716" y="100"/>
                    <a:pt x="2000" y="250"/>
                  </a:cubicBezTo>
                  <a:cubicBezTo>
                    <a:pt x="2266" y="450"/>
                    <a:pt x="2433" y="750"/>
                    <a:pt x="2450" y="1084"/>
                  </a:cubicBezTo>
                  <a:cubicBezTo>
                    <a:pt x="2466" y="1417"/>
                    <a:pt x="2416" y="1733"/>
                    <a:pt x="2283" y="2033"/>
                  </a:cubicBezTo>
                  <a:cubicBezTo>
                    <a:pt x="1866" y="3033"/>
                    <a:pt x="1050" y="3816"/>
                    <a:pt x="17" y="41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727;p35">
              <a:extLst>
                <a:ext uri="{FF2B5EF4-FFF2-40B4-BE49-F238E27FC236}">
                  <a16:creationId xmlns:a16="http://schemas.microsoft.com/office/drawing/2014/main" id="{307E73C8-42FC-B247-91A2-2DF14DD13034}"/>
                </a:ext>
              </a:extLst>
            </p:cNvPr>
            <p:cNvSpPr/>
            <p:nvPr/>
          </p:nvSpPr>
          <p:spPr>
            <a:xfrm>
              <a:off x="4583733" y="3726807"/>
              <a:ext cx="500050" cy="252350"/>
            </a:xfrm>
            <a:custGeom>
              <a:avLst/>
              <a:gdLst/>
              <a:ahLst/>
              <a:cxnLst/>
              <a:rect l="l" t="t" r="r" b="b"/>
              <a:pathLst>
                <a:path w="5483" h="2767" fill="none" extrusionOk="0">
                  <a:moveTo>
                    <a:pt x="5483" y="0"/>
                  </a:moveTo>
                  <a:cubicBezTo>
                    <a:pt x="5016" y="217"/>
                    <a:pt x="4833" y="717"/>
                    <a:pt x="4600" y="1150"/>
                  </a:cubicBezTo>
                  <a:cubicBezTo>
                    <a:pt x="4367" y="1550"/>
                    <a:pt x="4067" y="1900"/>
                    <a:pt x="3700" y="2183"/>
                  </a:cubicBezTo>
                  <a:cubicBezTo>
                    <a:pt x="3200" y="2566"/>
                    <a:pt x="2584" y="2766"/>
                    <a:pt x="1934" y="2750"/>
                  </a:cubicBezTo>
                  <a:cubicBezTo>
                    <a:pt x="1301" y="2733"/>
                    <a:pt x="717" y="2400"/>
                    <a:pt x="351" y="1883"/>
                  </a:cubicBezTo>
                  <a:cubicBezTo>
                    <a:pt x="1" y="1333"/>
                    <a:pt x="18" y="650"/>
                    <a:pt x="367" y="10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728;p35">
              <a:extLst>
                <a:ext uri="{FF2B5EF4-FFF2-40B4-BE49-F238E27FC236}">
                  <a16:creationId xmlns:a16="http://schemas.microsoft.com/office/drawing/2014/main" id="{96014041-50AF-A8FA-67BA-51AE3C1E1CF1}"/>
                </a:ext>
              </a:extLst>
            </p:cNvPr>
            <p:cNvSpPr/>
            <p:nvPr/>
          </p:nvSpPr>
          <p:spPr>
            <a:xfrm>
              <a:off x="4595953" y="3495797"/>
              <a:ext cx="106430" cy="250800"/>
            </a:xfrm>
            <a:custGeom>
              <a:avLst/>
              <a:gdLst/>
              <a:ahLst/>
              <a:cxnLst/>
              <a:rect l="l" t="t" r="r" b="b"/>
              <a:pathLst>
                <a:path w="1167" h="2750" fill="none" extrusionOk="0">
                  <a:moveTo>
                    <a:pt x="1167" y="2616"/>
                  </a:moveTo>
                  <a:cubicBezTo>
                    <a:pt x="733" y="2750"/>
                    <a:pt x="267" y="2517"/>
                    <a:pt x="117" y="2100"/>
                  </a:cubicBezTo>
                  <a:cubicBezTo>
                    <a:pt x="67" y="1917"/>
                    <a:pt x="67" y="1733"/>
                    <a:pt x="84" y="1567"/>
                  </a:cubicBezTo>
                  <a:cubicBezTo>
                    <a:pt x="100" y="1200"/>
                    <a:pt x="0" y="350"/>
                    <a:pt x="84" y="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729;p35">
              <a:extLst>
                <a:ext uri="{FF2B5EF4-FFF2-40B4-BE49-F238E27FC236}">
                  <a16:creationId xmlns:a16="http://schemas.microsoft.com/office/drawing/2014/main" id="{CF8A41F8-80CC-9C0D-F658-CDF7E3CD1DDD}"/>
                </a:ext>
              </a:extLst>
            </p:cNvPr>
            <p:cNvSpPr/>
            <p:nvPr/>
          </p:nvSpPr>
          <p:spPr>
            <a:xfrm>
              <a:off x="4588293" y="2918318"/>
              <a:ext cx="313181" cy="621619"/>
            </a:xfrm>
            <a:custGeom>
              <a:avLst/>
              <a:gdLst/>
              <a:ahLst/>
              <a:cxnLst/>
              <a:rect l="l" t="t" r="r" b="b"/>
              <a:pathLst>
                <a:path w="3434" h="6816" fill="none" extrusionOk="0">
                  <a:moveTo>
                    <a:pt x="3433" y="5433"/>
                  </a:moveTo>
                  <a:cubicBezTo>
                    <a:pt x="2934" y="6033"/>
                    <a:pt x="2250" y="6466"/>
                    <a:pt x="1484" y="6682"/>
                  </a:cubicBezTo>
                  <a:cubicBezTo>
                    <a:pt x="1067" y="6799"/>
                    <a:pt x="567" y="6816"/>
                    <a:pt x="284" y="6499"/>
                  </a:cubicBezTo>
                  <a:cubicBezTo>
                    <a:pt x="84" y="6249"/>
                    <a:pt x="1" y="5933"/>
                    <a:pt x="68" y="5616"/>
                  </a:cubicBezTo>
                  <a:cubicBezTo>
                    <a:pt x="118" y="5299"/>
                    <a:pt x="234" y="4999"/>
                    <a:pt x="267" y="4683"/>
                  </a:cubicBezTo>
                  <a:cubicBezTo>
                    <a:pt x="334" y="4083"/>
                    <a:pt x="101" y="3483"/>
                    <a:pt x="51" y="2883"/>
                  </a:cubicBezTo>
                  <a:cubicBezTo>
                    <a:pt x="1" y="2267"/>
                    <a:pt x="151" y="1550"/>
                    <a:pt x="701" y="1300"/>
                  </a:cubicBezTo>
                  <a:cubicBezTo>
                    <a:pt x="1251" y="1034"/>
                    <a:pt x="1917" y="1367"/>
                    <a:pt x="2500" y="1184"/>
                  </a:cubicBezTo>
                  <a:cubicBezTo>
                    <a:pt x="3000" y="1017"/>
                    <a:pt x="3300" y="517"/>
                    <a:pt x="3233" y="1"/>
                  </a:cubicBezTo>
                </a:path>
              </a:pathLst>
            </a:custGeom>
            <a:solidFill>
              <a:schemeClr val="accent2"/>
            </a:solid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2" name="Google Shape;730;p35">
              <a:extLst>
                <a:ext uri="{FF2B5EF4-FFF2-40B4-BE49-F238E27FC236}">
                  <a16:creationId xmlns:a16="http://schemas.microsoft.com/office/drawing/2014/main" id="{7B25A935-FF52-5B45-10B6-AC4FABE2B59E}"/>
                </a:ext>
              </a:extLst>
            </p:cNvPr>
            <p:cNvSpPr/>
            <p:nvPr/>
          </p:nvSpPr>
          <p:spPr>
            <a:xfrm>
              <a:off x="4594403" y="2637148"/>
              <a:ext cx="85181" cy="389150"/>
            </a:xfrm>
            <a:custGeom>
              <a:avLst/>
              <a:gdLst/>
              <a:ahLst/>
              <a:cxnLst/>
              <a:rect l="l" t="t" r="r" b="b"/>
              <a:pathLst>
                <a:path w="934" h="4267" fill="none" extrusionOk="0">
                  <a:moveTo>
                    <a:pt x="934" y="4267"/>
                  </a:moveTo>
                  <a:cubicBezTo>
                    <a:pt x="584" y="4117"/>
                    <a:pt x="317" y="3833"/>
                    <a:pt x="184" y="3467"/>
                  </a:cubicBezTo>
                  <a:cubicBezTo>
                    <a:pt x="51" y="3117"/>
                    <a:pt x="1" y="2750"/>
                    <a:pt x="17" y="2367"/>
                  </a:cubicBezTo>
                  <a:cubicBezTo>
                    <a:pt x="17" y="1551"/>
                    <a:pt x="167" y="751"/>
                    <a:pt x="484" y="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3" name="Google Shape;731;p35">
              <a:extLst>
                <a:ext uri="{FF2B5EF4-FFF2-40B4-BE49-F238E27FC236}">
                  <a16:creationId xmlns:a16="http://schemas.microsoft.com/office/drawing/2014/main" id="{095B91BF-0435-8DC7-5F5C-96306F799441}"/>
                </a:ext>
              </a:extLst>
            </p:cNvPr>
            <p:cNvSpPr/>
            <p:nvPr/>
          </p:nvSpPr>
          <p:spPr>
            <a:xfrm>
              <a:off x="4564034" y="2298340"/>
              <a:ext cx="243230" cy="348019"/>
            </a:xfrm>
            <a:custGeom>
              <a:avLst/>
              <a:gdLst/>
              <a:ahLst/>
              <a:cxnLst/>
              <a:rect l="l" t="t" r="r" b="b"/>
              <a:pathLst>
                <a:path w="2667" h="3816" fill="none" extrusionOk="0">
                  <a:moveTo>
                    <a:pt x="2083" y="917"/>
                  </a:moveTo>
                  <a:cubicBezTo>
                    <a:pt x="1983" y="1150"/>
                    <a:pt x="2033" y="1400"/>
                    <a:pt x="2183" y="1600"/>
                  </a:cubicBezTo>
                  <a:cubicBezTo>
                    <a:pt x="2350" y="1783"/>
                    <a:pt x="2483" y="1983"/>
                    <a:pt x="2583" y="2216"/>
                  </a:cubicBezTo>
                  <a:cubicBezTo>
                    <a:pt x="2666" y="2433"/>
                    <a:pt x="2600" y="2750"/>
                    <a:pt x="2383" y="2833"/>
                  </a:cubicBezTo>
                  <a:cubicBezTo>
                    <a:pt x="2200" y="2899"/>
                    <a:pt x="2000" y="2800"/>
                    <a:pt x="1850" y="2899"/>
                  </a:cubicBezTo>
                  <a:cubicBezTo>
                    <a:pt x="1633" y="3016"/>
                    <a:pt x="1683" y="3333"/>
                    <a:pt x="1567" y="3533"/>
                  </a:cubicBezTo>
                  <a:cubicBezTo>
                    <a:pt x="1433" y="3733"/>
                    <a:pt x="1183" y="3816"/>
                    <a:pt x="967" y="3749"/>
                  </a:cubicBezTo>
                  <a:cubicBezTo>
                    <a:pt x="750" y="3666"/>
                    <a:pt x="567" y="3516"/>
                    <a:pt x="450" y="3333"/>
                  </a:cubicBezTo>
                  <a:cubicBezTo>
                    <a:pt x="117" y="2816"/>
                    <a:pt x="0" y="2200"/>
                    <a:pt x="134" y="1616"/>
                  </a:cubicBezTo>
                  <a:cubicBezTo>
                    <a:pt x="267" y="1033"/>
                    <a:pt x="500" y="483"/>
                    <a:pt x="850" y="0"/>
                  </a:cubicBezTo>
                </a:path>
              </a:pathLst>
            </a:custGeom>
            <a:solidFill>
              <a:schemeClr val="accent1"/>
            </a:solid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5" name="Google Shape;732;p35">
              <a:extLst>
                <a:ext uri="{FF2B5EF4-FFF2-40B4-BE49-F238E27FC236}">
                  <a16:creationId xmlns:a16="http://schemas.microsoft.com/office/drawing/2014/main" id="{9AF17845-8F61-B197-D366-763306141388}"/>
                </a:ext>
              </a:extLst>
            </p:cNvPr>
            <p:cNvSpPr/>
            <p:nvPr/>
          </p:nvSpPr>
          <p:spPr>
            <a:xfrm>
              <a:off x="4881587" y="3460867"/>
              <a:ext cx="85181" cy="215870"/>
            </a:xfrm>
            <a:custGeom>
              <a:avLst/>
              <a:gdLst/>
              <a:ahLst/>
              <a:cxnLst/>
              <a:rect l="l" t="t" r="r" b="b"/>
              <a:pathLst>
                <a:path w="934" h="2367" fill="none" extrusionOk="0">
                  <a:moveTo>
                    <a:pt x="534" y="0"/>
                  </a:moveTo>
                  <a:cubicBezTo>
                    <a:pt x="684" y="283"/>
                    <a:pt x="801" y="583"/>
                    <a:pt x="867" y="900"/>
                  </a:cubicBezTo>
                  <a:cubicBezTo>
                    <a:pt x="917" y="1117"/>
                    <a:pt x="934" y="1350"/>
                    <a:pt x="884" y="1566"/>
                  </a:cubicBezTo>
                  <a:cubicBezTo>
                    <a:pt x="851" y="1800"/>
                    <a:pt x="701" y="1983"/>
                    <a:pt x="501" y="2100"/>
                  </a:cubicBezTo>
                  <a:cubicBezTo>
                    <a:pt x="434" y="2133"/>
                    <a:pt x="351" y="2150"/>
                    <a:pt x="284" y="2183"/>
                  </a:cubicBezTo>
                  <a:cubicBezTo>
                    <a:pt x="184" y="2216"/>
                    <a:pt x="84" y="2283"/>
                    <a:pt x="1" y="23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7" name="Google Shape;733;p35">
              <a:extLst>
                <a:ext uri="{FF2B5EF4-FFF2-40B4-BE49-F238E27FC236}">
                  <a16:creationId xmlns:a16="http://schemas.microsoft.com/office/drawing/2014/main" id="{2CA1A530-21CC-36C4-F379-B5506967074E}"/>
                </a:ext>
              </a:extLst>
            </p:cNvPr>
            <p:cNvSpPr/>
            <p:nvPr/>
          </p:nvSpPr>
          <p:spPr>
            <a:xfrm>
              <a:off x="5018385" y="3551976"/>
              <a:ext cx="147470" cy="89832"/>
            </a:xfrm>
            <a:custGeom>
              <a:avLst/>
              <a:gdLst/>
              <a:ahLst/>
              <a:cxnLst/>
              <a:rect l="l" t="t" r="r" b="b"/>
              <a:pathLst>
                <a:path w="1617" h="985" fill="none" extrusionOk="0">
                  <a:moveTo>
                    <a:pt x="0" y="118"/>
                  </a:moveTo>
                  <a:cubicBezTo>
                    <a:pt x="250" y="134"/>
                    <a:pt x="500" y="118"/>
                    <a:pt x="750" y="51"/>
                  </a:cubicBezTo>
                  <a:cubicBezTo>
                    <a:pt x="834" y="34"/>
                    <a:pt x="917" y="18"/>
                    <a:pt x="1000" y="1"/>
                  </a:cubicBezTo>
                  <a:cubicBezTo>
                    <a:pt x="1233" y="1"/>
                    <a:pt x="1433" y="134"/>
                    <a:pt x="1533" y="351"/>
                  </a:cubicBezTo>
                  <a:cubicBezTo>
                    <a:pt x="1617" y="551"/>
                    <a:pt x="1617" y="767"/>
                    <a:pt x="1550" y="984"/>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8" name="Google Shape;734;p35">
              <a:extLst>
                <a:ext uri="{FF2B5EF4-FFF2-40B4-BE49-F238E27FC236}">
                  <a16:creationId xmlns:a16="http://schemas.microsoft.com/office/drawing/2014/main" id="{BBDB1DA8-1362-A37F-CF55-35396805A82F}"/>
                </a:ext>
              </a:extLst>
            </p:cNvPr>
            <p:cNvSpPr/>
            <p:nvPr/>
          </p:nvSpPr>
          <p:spPr>
            <a:xfrm>
              <a:off x="4927186" y="3640166"/>
              <a:ext cx="174830" cy="144461"/>
            </a:xfrm>
            <a:custGeom>
              <a:avLst/>
              <a:gdLst/>
              <a:ahLst/>
              <a:cxnLst/>
              <a:rect l="l" t="t" r="r" b="b"/>
              <a:pathLst>
                <a:path w="1917" h="1584" fill="none" extrusionOk="0">
                  <a:moveTo>
                    <a:pt x="1917" y="0"/>
                  </a:moveTo>
                  <a:lnTo>
                    <a:pt x="1684" y="250"/>
                  </a:lnTo>
                  <a:cubicBezTo>
                    <a:pt x="1567" y="384"/>
                    <a:pt x="1450" y="484"/>
                    <a:pt x="1300" y="567"/>
                  </a:cubicBezTo>
                  <a:cubicBezTo>
                    <a:pt x="1184" y="617"/>
                    <a:pt x="1067" y="650"/>
                    <a:pt x="950" y="684"/>
                  </a:cubicBezTo>
                  <a:cubicBezTo>
                    <a:pt x="517" y="834"/>
                    <a:pt x="184" y="1167"/>
                    <a:pt x="1" y="158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9" name="Google Shape;735;p35">
              <a:extLst>
                <a:ext uri="{FF2B5EF4-FFF2-40B4-BE49-F238E27FC236}">
                  <a16:creationId xmlns:a16="http://schemas.microsoft.com/office/drawing/2014/main" id="{7E024261-F3AF-48D7-04C3-D87328CDB704}"/>
                </a:ext>
              </a:extLst>
            </p:cNvPr>
            <p:cNvSpPr/>
            <p:nvPr/>
          </p:nvSpPr>
          <p:spPr>
            <a:xfrm>
              <a:off x="4954546" y="3628037"/>
              <a:ext cx="33562" cy="85181"/>
            </a:xfrm>
            <a:custGeom>
              <a:avLst/>
              <a:gdLst/>
              <a:ahLst/>
              <a:cxnLst/>
              <a:rect l="l" t="t" r="r" b="b"/>
              <a:pathLst>
                <a:path w="368" h="934" fill="none" extrusionOk="0">
                  <a:moveTo>
                    <a:pt x="1" y="0"/>
                  </a:moveTo>
                  <a:cubicBezTo>
                    <a:pt x="217" y="267"/>
                    <a:pt x="351" y="583"/>
                    <a:pt x="367" y="93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0" name="Google Shape;736;p35">
              <a:extLst>
                <a:ext uri="{FF2B5EF4-FFF2-40B4-BE49-F238E27FC236}">
                  <a16:creationId xmlns:a16="http://schemas.microsoft.com/office/drawing/2014/main" id="{41B24711-2A0D-8EEA-28B4-0B5F0FDBDEDB}"/>
                </a:ext>
              </a:extLst>
            </p:cNvPr>
            <p:cNvSpPr/>
            <p:nvPr/>
          </p:nvSpPr>
          <p:spPr>
            <a:xfrm>
              <a:off x="4775250" y="3655397"/>
              <a:ext cx="110990" cy="77520"/>
            </a:xfrm>
            <a:custGeom>
              <a:avLst/>
              <a:gdLst/>
              <a:ahLst/>
              <a:cxnLst/>
              <a:rect l="l" t="t" r="r" b="b"/>
              <a:pathLst>
                <a:path w="1217" h="850" fill="none" extrusionOk="0">
                  <a:moveTo>
                    <a:pt x="1217" y="733"/>
                  </a:moveTo>
                  <a:cubicBezTo>
                    <a:pt x="1050" y="817"/>
                    <a:pt x="867" y="850"/>
                    <a:pt x="684" y="800"/>
                  </a:cubicBezTo>
                  <a:cubicBezTo>
                    <a:pt x="334" y="700"/>
                    <a:pt x="117" y="350"/>
                    <a:pt x="0" y="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1" name="Google Shape;737;p35">
              <a:extLst>
                <a:ext uri="{FF2B5EF4-FFF2-40B4-BE49-F238E27FC236}">
                  <a16:creationId xmlns:a16="http://schemas.microsoft.com/office/drawing/2014/main" id="{61D58118-C5BC-EAB9-1CDA-6F5966C06327}"/>
                </a:ext>
              </a:extLst>
            </p:cNvPr>
            <p:cNvSpPr/>
            <p:nvPr/>
          </p:nvSpPr>
          <p:spPr>
            <a:xfrm>
              <a:off x="4740321" y="3697896"/>
              <a:ext cx="54720" cy="19882"/>
            </a:xfrm>
            <a:custGeom>
              <a:avLst/>
              <a:gdLst/>
              <a:ahLst/>
              <a:cxnLst/>
              <a:rect l="l" t="t" r="r" b="b"/>
              <a:pathLst>
                <a:path w="600" h="218" fill="none" extrusionOk="0">
                  <a:moveTo>
                    <a:pt x="600" y="1"/>
                  </a:moveTo>
                  <a:cubicBezTo>
                    <a:pt x="433" y="151"/>
                    <a:pt x="200" y="217"/>
                    <a:pt x="0" y="15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2" name="Google Shape;738;p35">
              <a:extLst>
                <a:ext uri="{FF2B5EF4-FFF2-40B4-BE49-F238E27FC236}">
                  <a16:creationId xmlns:a16="http://schemas.microsoft.com/office/drawing/2014/main" id="{D80C5E1D-1347-3533-AD28-E36A3478E0B5}"/>
                </a:ext>
              </a:extLst>
            </p:cNvPr>
            <p:cNvSpPr/>
            <p:nvPr/>
          </p:nvSpPr>
          <p:spPr>
            <a:xfrm>
              <a:off x="4650672" y="3782986"/>
              <a:ext cx="129230" cy="147470"/>
            </a:xfrm>
            <a:custGeom>
              <a:avLst/>
              <a:gdLst/>
              <a:ahLst/>
              <a:cxnLst/>
              <a:rect l="l" t="t" r="r" b="b"/>
              <a:pathLst>
                <a:path w="1417" h="1617" fill="none" extrusionOk="0">
                  <a:moveTo>
                    <a:pt x="0" y="201"/>
                  </a:moveTo>
                  <a:cubicBezTo>
                    <a:pt x="150" y="67"/>
                    <a:pt x="333" y="1"/>
                    <a:pt x="517" y="17"/>
                  </a:cubicBezTo>
                  <a:cubicBezTo>
                    <a:pt x="767" y="17"/>
                    <a:pt x="1050" y="51"/>
                    <a:pt x="1183" y="267"/>
                  </a:cubicBezTo>
                  <a:cubicBezTo>
                    <a:pt x="1216" y="317"/>
                    <a:pt x="1250" y="367"/>
                    <a:pt x="1266" y="434"/>
                  </a:cubicBezTo>
                  <a:cubicBezTo>
                    <a:pt x="1383" y="834"/>
                    <a:pt x="1416" y="1300"/>
                    <a:pt x="1150" y="1617"/>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3" name="Google Shape;739;p35">
              <a:extLst>
                <a:ext uri="{FF2B5EF4-FFF2-40B4-BE49-F238E27FC236}">
                  <a16:creationId xmlns:a16="http://schemas.microsoft.com/office/drawing/2014/main" id="{2952946A-0572-666C-F3FB-DF02626865C1}"/>
                </a:ext>
              </a:extLst>
            </p:cNvPr>
            <p:cNvSpPr/>
            <p:nvPr/>
          </p:nvSpPr>
          <p:spPr>
            <a:xfrm>
              <a:off x="5092803" y="3252657"/>
              <a:ext cx="176381" cy="149021"/>
            </a:xfrm>
            <a:custGeom>
              <a:avLst/>
              <a:gdLst/>
              <a:ahLst/>
              <a:cxnLst/>
              <a:rect l="l" t="t" r="r" b="b"/>
              <a:pathLst>
                <a:path w="1934" h="1634" fill="none" extrusionOk="0">
                  <a:moveTo>
                    <a:pt x="134" y="0"/>
                  </a:moveTo>
                  <a:cubicBezTo>
                    <a:pt x="68" y="434"/>
                    <a:pt x="1" y="934"/>
                    <a:pt x="268" y="1283"/>
                  </a:cubicBezTo>
                  <a:cubicBezTo>
                    <a:pt x="401" y="1467"/>
                    <a:pt x="601" y="1583"/>
                    <a:pt x="817" y="1617"/>
                  </a:cubicBezTo>
                  <a:cubicBezTo>
                    <a:pt x="951" y="1633"/>
                    <a:pt x="1084" y="1633"/>
                    <a:pt x="1217" y="1617"/>
                  </a:cubicBezTo>
                  <a:cubicBezTo>
                    <a:pt x="1484" y="1617"/>
                    <a:pt x="1751" y="1517"/>
                    <a:pt x="1934" y="133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4" name="Google Shape;740;p35">
              <a:extLst>
                <a:ext uri="{FF2B5EF4-FFF2-40B4-BE49-F238E27FC236}">
                  <a16:creationId xmlns:a16="http://schemas.microsoft.com/office/drawing/2014/main" id="{0C0AE827-5616-0E20-2DE3-D9E70E688E98}"/>
                </a:ext>
              </a:extLst>
            </p:cNvPr>
            <p:cNvSpPr/>
            <p:nvPr/>
          </p:nvSpPr>
          <p:spPr>
            <a:xfrm>
              <a:off x="4887698" y="3087038"/>
              <a:ext cx="407390" cy="193070"/>
            </a:xfrm>
            <a:custGeom>
              <a:avLst/>
              <a:gdLst/>
              <a:ahLst/>
              <a:cxnLst/>
              <a:rect l="l" t="t" r="r" b="b"/>
              <a:pathLst>
                <a:path w="4467" h="2117" fill="none" extrusionOk="0">
                  <a:moveTo>
                    <a:pt x="4383" y="0"/>
                  </a:moveTo>
                  <a:cubicBezTo>
                    <a:pt x="4466" y="267"/>
                    <a:pt x="4366" y="567"/>
                    <a:pt x="4149" y="750"/>
                  </a:cubicBezTo>
                  <a:cubicBezTo>
                    <a:pt x="3916" y="933"/>
                    <a:pt x="3650" y="1017"/>
                    <a:pt x="3366" y="1033"/>
                  </a:cubicBezTo>
                  <a:cubicBezTo>
                    <a:pt x="3133" y="1033"/>
                    <a:pt x="2900" y="1033"/>
                    <a:pt x="2683" y="1033"/>
                  </a:cubicBezTo>
                  <a:cubicBezTo>
                    <a:pt x="2167" y="1067"/>
                    <a:pt x="1683" y="1267"/>
                    <a:pt x="1317" y="1633"/>
                  </a:cubicBezTo>
                  <a:cubicBezTo>
                    <a:pt x="1200" y="1750"/>
                    <a:pt x="1084" y="1850"/>
                    <a:pt x="950" y="1950"/>
                  </a:cubicBezTo>
                  <a:cubicBezTo>
                    <a:pt x="634" y="2116"/>
                    <a:pt x="234" y="2050"/>
                    <a:pt x="0" y="17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5" name="Google Shape;741;p35">
              <a:extLst>
                <a:ext uri="{FF2B5EF4-FFF2-40B4-BE49-F238E27FC236}">
                  <a16:creationId xmlns:a16="http://schemas.microsoft.com/office/drawing/2014/main" id="{73783A44-29A4-1BBC-E7DA-920F788FBAB5}"/>
                </a:ext>
              </a:extLst>
            </p:cNvPr>
            <p:cNvSpPr/>
            <p:nvPr/>
          </p:nvSpPr>
          <p:spPr>
            <a:xfrm>
              <a:off x="5097363" y="3004958"/>
              <a:ext cx="70042" cy="177840"/>
            </a:xfrm>
            <a:custGeom>
              <a:avLst/>
              <a:gdLst/>
              <a:ahLst/>
              <a:cxnLst/>
              <a:rect l="l" t="t" r="r" b="b"/>
              <a:pathLst>
                <a:path w="768" h="1950" fill="none" extrusionOk="0">
                  <a:moveTo>
                    <a:pt x="767" y="0"/>
                  </a:moveTo>
                  <a:cubicBezTo>
                    <a:pt x="517" y="117"/>
                    <a:pt x="334" y="334"/>
                    <a:pt x="251" y="600"/>
                  </a:cubicBezTo>
                  <a:cubicBezTo>
                    <a:pt x="68" y="1017"/>
                    <a:pt x="1" y="1483"/>
                    <a:pt x="84" y="195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6" name="Google Shape;742;p35">
              <a:extLst>
                <a:ext uri="{FF2B5EF4-FFF2-40B4-BE49-F238E27FC236}">
                  <a16:creationId xmlns:a16="http://schemas.microsoft.com/office/drawing/2014/main" id="{117604AE-C3CA-33B0-85E4-8CBE3B75EDF9}"/>
                </a:ext>
              </a:extLst>
            </p:cNvPr>
            <p:cNvSpPr/>
            <p:nvPr/>
          </p:nvSpPr>
          <p:spPr>
            <a:xfrm>
              <a:off x="5041185" y="2992828"/>
              <a:ext cx="68491" cy="103421"/>
            </a:xfrm>
            <a:custGeom>
              <a:avLst/>
              <a:gdLst/>
              <a:ahLst/>
              <a:cxnLst/>
              <a:rect l="l" t="t" r="r" b="b"/>
              <a:pathLst>
                <a:path w="751" h="1134" fill="none" extrusionOk="0">
                  <a:moveTo>
                    <a:pt x="0" y="0"/>
                  </a:moveTo>
                  <a:cubicBezTo>
                    <a:pt x="150" y="50"/>
                    <a:pt x="284" y="167"/>
                    <a:pt x="384" y="317"/>
                  </a:cubicBezTo>
                  <a:cubicBezTo>
                    <a:pt x="550" y="567"/>
                    <a:pt x="567" y="900"/>
                    <a:pt x="750" y="113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7" name="Google Shape;743;p35">
              <a:extLst>
                <a:ext uri="{FF2B5EF4-FFF2-40B4-BE49-F238E27FC236}">
                  <a16:creationId xmlns:a16="http://schemas.microsoft.com/office/drawing/2014/main" id="{E8F87159-A169-94D0-67FC-AC33E3F64C3F}"/>
                </a:ext>
              </a:extLst>
            </p:cNvPr>
            <p:cNvSpPr/>
            <p:nvPr/>
          </p:nvSpPr>
          <p:spPr>
            <a:xfrm>
              <a:off x="4810179" y="2799758"/>
              <a:ext cx="180941" cy="246331"/>
            </a:xfrm>
            <a:custGeom>
              <a:avLst/>
              <a:gdLst/>
              <a:ahLst/>
              <a:cxnLst/>
              <a:rect l="l" t="t" r="r" b="b"/>
              <a:pathLst>
                <a:path w="1984" h="2701" fill="none" extrusionOk="0">
                  <a:moveTo>
                    <a:pt x="1" y="1"/>
                  </a:moveTo>
                  <a:lnTo>
                    <a:pt x="434" y="34"/>
                  </a:lnTo>
                  <a:cubicBezTo>
                    <a:pt x="517" y="34"/>
                    <a:pt x="601" y="34"/>
                    <a:pt x="667" y="51"/>
                  </a:cubicBezTo>
                  <a:cubicBezTo>
                    <a:pt x="767" y="84"/>
                    <a:pt x="850" y="134"/>
                    <a:pt x="917" y="201"/>
                  </a:cubicBezTo>
                  <a:cubicBezTo>
                    <a:pt x="1684" y="784"/>
                    <a:pt x="1984" y="1784"/>
                    <a:pt x="1667" y="270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8" name="Google Shape;744;p35">
              <a:extLst>
                <a:ext uri="{FF2B5EF4-FFF2-40B4-BE49-F238E27FC236}">
                  <a16:creationId xmlns:a16="http://schemas.microsoft.com/office/drawing/2014/main" id="{AADAB1B9-8811-428D-FA63-D2F20BE9849A}"/>
                </a:ext>
              </a:extLst>
            </p:cNvPr>
            <p:cNvSpPr/>
            <p:nvPr/>
          </p:nvSpPr>
          <p:spPr>
            <a:xfrm>
              <a:off x="4968226" y="2877278"/>
              <a:ext cx="267581" cy="194621"/>
            </a:xfrm>
            <a:custGeom>
              <a:avLst/>
              <a:gdLst/>
              <a:ahLst/>
              <a:cxnLst/>
              <a:rect l="l" t="t" r="r" b="b"/>
              <a:pathLst>
                <a:path w="2934" h="2134" fill="none" extrusionOk="0">
                  <a:moveTo>
                    <a:pt x="1" y="434"/>
                  </a:moveTo>
                  <a:cubicBezTo>
                    <a:pt x="517" y="117"/>
                    <a:pt x="1117" y="1"/>
                    <a:pt x="1700" y="134"/>
                  </a:cubicBezTo>
                  <a:cubicBezTo>
                    <a:pt x="1983" y="184"/>
                    <a:pt x="2267" y="317"/>
                    <a:pt x="2483" y="534"/>
                  </a:cubicBezTo>
                  <a:cubicBezTo>
                    <a:pt x="2800" y="884"/>
                    <a:pt x="2867" y="1400"/>
                    <a:pt x="2917" y="1884"/>
                  </a:cubicBezTo>
                  <a:lnTo>
                    <a:pt x="2933" y="2134"/>
                  </a:ln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9" name="Google Shape;745;p35">
              <a:extLst>
                <a:ext uri="{FF2B5EF4-FFF2-40B4-BE49-F238E27FC236}">
                  <a16:creationId xmlns:a16="http://schemas.microsoft.com/office/drawing/2014/main" id="{CA935F38-8D2E-3BBC-7F7D-1F2E12552522}"/>
                </a:ext>
              </a:extLst>
            </p:cNvPr>
            <p:cNvSpPr/>
            <p:nvPr/>
          </p:nvSpPr>
          <p:spPr>
            <a:xfrm>
              <a:off x="5177982" y="2877278"/>
              <a:ext cx="76061" cy="35021"/>
            </a:xfrm>
            <a:custGeom>
              <a:avLst/>
              <a:gdLst/>
              <a:ahLst/>
              <a:cxnLst/>
              <a:rect l="l" t="t" r="r" b="b"/>
              <a:pathLst>
                <a:path w="834" h="384" fill="none" extrusionOk="0">
                  <a:moveTo>
                    <a:pt x="0" y="384"/>
                  </a:moveTo>
                  <a:cubicBezTo>
                    <a:pt x="133" y="234"/>
                    <a:pt x="317" y="117"/>
                    <a:pt x="517" y="51"/>
                  </a:cubicBezTo>
                  <a:cubicBezTo>
                    <a:pt x="617" y="17"/>
                    <a:pt x="733" y="1"/>
                    <a:pt x="833" y="34"/>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0" name="Google Shape;746;p35">
              <a:extLst>
                <a:ext uri="{FF2B5EF4-FFF2-40B4-BE49-F238E27FC236}">
                  <a16:creationId xmlns:a16="http://schemas.microsoft.com/office/drawing/2014/main" id="{1D0FEBD2-8624-40B1-1B2F-017DD74468A2}"/>
                </a:ext>
              </a:extLst>
            </p:cNvPr>
            <p:cNvSpPr/>
            <p:nvPr/>
          </p:nvSpPr>
          <p:spPr>
            <a:xfrm>
              <a:off x="4708401" y="2684298"/>
              <a:ext cx="407299" cy="159691"/>
            </a:xfrm>
            <a:custGeom>
              <a:avLst/>
              <a:gdLst/>
              <a:ahLst/>
              <a:cxnLst/>
              <a:rect l="l" t="t" r="r" b="b"/>
              <a:pathLst>
                <a:path w="4466" h="1751" fill="none" extrusionOk="0">
                  <a:moveTo>
                    <a:pt x="0" y="1750"/>
                  </a:moveTo>
                  <a:cubicBezTo>
                    <a:pt x="50" y="1467"/>
                    <a:pt x="150" y="1200"/>
                    <a:pt x="267" y="934"/>
                  </a:cubicBezTo>
                  <a:cubicBezTo>
                    <a:pt x="400" y="667"/>
                    <a:pt x="617" y="467"/>
                    <a:pt x="900" y="367"/>
                  </a:cubicBezTo>
                  <a:cubicBezTo>
                    <a:pt x="1317" y="234"/>
                    <a:pt x="1750" y="434"/>
                    <a:pt x="2150" y="584"/>
                  </a:cubicBezTo>
                  <a:cubicBezTo>
                    <a:pt x="2566" y="767"/>
                    <a:pt x="3016" y="834"/>
                    <a:pt x="3466" y="784"/>
                  </a:cubicBezTo>
                  <a:cubicBezTo>
                    <a:pt x="3933" y="734"/>
                    <a:pt x="4316" y="434"/>
                    <a:pt x="4466" y="1"/>
                  </a:cubicBezTo>
                </a:path>
              </a:pathLst>
            </a:custGeom>
            <a:solidFill>
              <a:schemeClr val="accent1"/>
            </a:solid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1" name="Google Shape;747;p35">
              <a:extLst>
                <a:ext uri="{FF2B5EF4-FFF2-40B4-BE49-F238E27FC236}">
                  <a16:creationId xmlns:a16="http://schemas.microsoft.com/office/drawing/2014/main" id="{14E34F39-25F5-65EC-F783-AA2D19B9397D}"/>
                </a:ext>
              </a:extLst>
            </p:cNvPr>
            <p:cNvSpPr/>
            <p:nvPr/>
          </p:nvSpPr>
          <p:spPr>
            <a:xfrm>
              <a:off x="4790480" y="2547498"/>
              <a:ext cx="246240" cy="98861"/>
            </a:xfrm>
            <a:custGeom>
              <a:avLst/>
              <a:gdLst/>
              <a:ahLst/>
              <a:cxnLst/>
              <a:rect l="l" t="t" r="r" b="b"/>
              <a:pathLst>
                <a:path w="2700" h="1084" fill="none" extrusionOk="0">
                  <a:moveTo>
                    <a:pt x="33" y="1051"/>
                  </a:moveTo>
                  <a:cubicBezTo>
                    <a:pt x="50" y="1051"/>
                    <a:pt x="33" y="1084"/>
                    <a:pt x="17" y="1067"/>
                  </a:cubicBezTo>
                  <a:cubicBezTo>
                    <a:pt x="0" y="1067"/>
                    <a:pt x="17" y="1051"/>
                    <a:pt x="17" y="1034"/>
                  </a:cubicBezTo>
                  <a:cubicBezTo>
                    <a:pt x="50" y="834"/>
                    <a:pt x="150" y="634"/>
                    <a:pt x="300" y="484"/>
                  </a:cubicBezTo>
                  <a:cubicBezTo>
                    <a:pt x="650" y="217"/>
                    <a:pt x="1200" y="484"/>
                    <a:pt x="1583" y="284"/>
                  </a:cubicBezTo>
                  <a:cubicBezTo>
                    <a:pt x="1683" y="217"/>
                    <a:pt x="1766" y="134"/>
                    <a:pt x="1883" y="68"/>
                  </a:cubicBezTo>
                  <a:cubicBezTo>
                    <a:pt x="2016" y="1"/>
                    <a:pt x="2183" y="1"/>
                    <a:pt x="2333" y="68"/>
                  </a:cubicBezTo>
                  <a:cubicBezTo>
                    <a:pt x="2483" y="151"/>
                    <a:pt x="2599" y="251"/>
                    <a:pt x="2699" y="367"/>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2" name="Google Shape;748;p35">
              <a:extLst>
                <a:ext uri="{FF2B5EF4-FFF2-40B4-BE49-F238E27FC236}">
                  <a16:creationId xmlns:a16="http://schemas.microsoft.com/office/drawing/2014/main" id="{E8FC9EAF-2B97-1D29-3461-DB3F37E5F525}"/>
                </a:ext>
              </a:extLst>
            </p:cNvPr>
            <p:cNvSpPr/>
            <p:nvPr/>
          </p:nvSpPr>
          <p:spPr>
            <a:xfrm>
              <a:off x="4886147" y="2447269"/>
              <a:ext cx="22891" cy="124670"/>
            </a:xfrm>
            <a:custGeom>
              <a:avLst/>
              <a:gdLst/>
              <a:ahLst/>
              <a:cxnLst/>
              <a:rect l="l" t="t" r="r" b="b"/>
              <a:pathLst>
                <a:path w="251" h="1367" fill="none" extrusionOk="0">
                  <a:moveTo>
                    <a:pt x="1" y="0"/>
                  </a:moveTo>
                  <a:cubicBezTo>
                    <a:pt x="134" y="450"/>
                    <a:pt x="234" y="900"/>
                    <a:pt x="251" y="13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3" name="Google Shape;749;p35">
              <a:extLst>
                <a:ext uri="{FF2B5EF4-FFF2-40B4-BE49-F238E27FC236}">
                  <a16:creationId xmlns:a16="http://schemas.microsoft.com/office/drawing/2014/main" id="{7F13F7E4-C1C5-C79C-787F-785FD104C7C1}"/>
                </a:ext>
              </a:extLst>
            </p:cNvPr>
            <p:cNvSpPr/>
            <p:nvPr/>
          </p:nvSpPr>
          <p:spPr>
            <a:xfrm>
              <a:off x="4848209" y="2278549"/>
              <a:ext cx="127680" cy="202190"/>
            </a:xfrm>
            <a:custGeom>
              <a:avLst/>
              <a:gdLst/>
              <a:ahLst/>
              <a:cxnLst/>
              <a:rect l="l" t="t" r="r" b="b"/>
              <a:pathLst>
                <a:path w="1400" h="2217" fill="none" extrusionOk="0">
                  <a:moveTo>
                    <a:pt x="0" y="2217"/>
                  </a:moveTo>
                  <a:cubicBezTo>
                    <a:pt x="150" y="1917"/>
                    <a:pt x="467" y="1750"/>
                    <a:pt x="800" y="1800"/>
                  </a:cubicBezTo>
                  <a:cubicBezTo>
                    <a:pt x="883" y="1817"/>
                    <a:pt x="983" y="1833"/>
                    <a:pt x="1067" y="1833"/>
                  </a:cubicBezTo>
                  <a:cubicBezTo>
                    <a:pt x="1300" y="1800"/>
                    <a:pt x="1400" y="1517"/>
                    <a:pt x="1233" y="1350"/>
                  </a:cubicBezTo>
                  <a:cubicBezTo>
                    <a:pt x="1150" y="1250"/>
                    <a:pt x="983" y="1234"/>
                    <a:pt x="900" y="1134"/>
                  </a:cubicBezTo>
                  <a:cubicBezTo>
                    <a:pt x="800" y="1000"/>
                    <a:pt x="800" y="817"/>
                    <a:pt x="917" y="717"/>
                  </a:cubicBezTo>
                  <a:cubicBezTo>
                    <a:pt x="950" y="684"/>
                    <a:pt x="1000" y="650"/>
                    <a:pt x="1033" y="617"/>
                  </a:cubicBezTo>
                  <a:cubicBezTo>
                    <a:pt x="1233" y="450"/>
                    <a:pt x="1233" y="167"/>
                    <a:pt x="1050" y="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4" name="Google Shape;750;p35">
              <a:extLst>
                <a:ext uri="{FF2B5EF4-FFF2-40B4-BE49-F238E27FC236}">
                  <a16:creationId xmlns:a16="http://schemas.microsoft.com/office/drawing/2014/main" id="{2B66D6D6-930E-31E1-4115-27BFE0AA6B39}"/>
                </a:ext>
              </a:extLst>
            </p:cNvPr>
            <p:cNvSpPr/>
            <p:nvPr/>
          </p:nvSpPr>
          <p:spPr>
            <a:xfrm>
              <a:off x="4635442" y="3083937"/>
              <a:ext cx="110990" cy="150571"/>
            </a:xfrm>
            <a:custGeom>
              <a:avLst/>
              <a:gdLst/>
              <a:ahLst/>
              <a:cxnLst/>
              <a:rect l="l" t="t" r="r" b="b"/>
              <a:pathLst>
                <a:path w="1217" h="1651" fill="none" extrusionOk="0">
                  <a:moveTo>
                    <a:pt x="0" y="1650"/>
                  </a:moveTo>
                  <a:cubicBezTo>
                    <a:pt x="34" y="1301"/>
                    <a:pt x="284" y="1017"/>
                    <a:pt x="617" y="934"/>
                  </a:cubicBezTo>
                  <a:cubicBezTo>
                    <a:pt x="717" y="917"/>
                    <a:pt x="800" y="901"/>
                    <a:pt x="884" y="867"/>
                  </a:cubicBezTo>
                  <a:cubicBezTo>
                    <a:pt x="1034" y="801"/>
                    <a:pt x="1150" y="667"/>
                    <a:pt x="1183" y="501"/>
                  </a:cubicBezTo>
                  <a:cubicBezTo>
                    <a:pt x="1217" y="334"/>
                    <a:pt x="1217" y="167"/>
                    <a:pt x="1183" y="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5" name="Google Shape;751;p35">
              <a:extLst>
                <a:ext uri="{FF2B5EF4-FFF2-40B4-BE49-F238E27FC236}">
                  <a16:creationId xmlns:a16="http://schemas.microsoft.com/office/drawing/2014/main" id="{60DE0D7B-459E-7D70-0845-7629C914066D}"/>
                </a:ext>
              </a:extLst>
            </p:cNvPr>
            <p:cNvSpPr/>
            <p:nvPr/>
          </p:nvSpPr>
          <p:spPr>
            <a:xfrm>
              <a:off x="4734210" y="3141758"/>
              <a:ext cx="69950" cy="275059"/>
            </a:xfrm>
            <a:custGeom>
              <a:avLst/>
              <a:gdLst/>
              <a:ahLst/>
              <a:cxnLst/>
              <a:rect l="l" t="t" r="r" b="b"/>
              <a:pathLst>
                <a:path w="767" h="3016" fill="none" extrusionOk="0">
                  <a:moveTo>
                    <a:pt x="1" y="0"/>
                  </a:moveTo>
                  <a:cubicBezTo>
                    <a:pt x="400" y="167"/>
                    <a:pt x="684" y="533"/>
                    <a:pt x="734" y="966"/>
                  </a:cubicBezTo>
                  <a:cubicBezTo>
                    <a:pt x="767" y="1383"/>
                    <a:pt x="734" y="1816"/>
                    <a:pt x="634" y="2233"/>
                  </a:cubicBezTo>
                  <a:cubicBezTo>
                    <a:pt x="567" y="2483"/>
                    <a:pt x="517" y="2749"/>
                    <a:pt x="467" y="301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6" name="Google Shape;752;p35">
              <a:extLst>
                <a:ext uri="{FF2B5EF4-FFF2-40B4-BE49-F238E27FC236}">
                  <a16:creationId xmlns:a16="http://schemas.microsoft.com/office/drawing/2014/main" id="{CA06FD50-B097-6FE9-E206-03A43EDA5760}"/>
                </a:ext>
              </a:extLst>
            </p:cNvPr>
            <p:cNvSpPr/>
            <p:nvPr/>
          </p:nvSpPr>
          <p:spPr>
            <a:xfrm>
              <a:off x="4787379" y="3129537"/>
              <a:ext cx="218971" cy="56362"/>
            </a:xfrm>
            <a:custGeom>
              <a:avLst/>
              <a:gdLst/>
              <a:ahLst/>
              <a:cxnLst/>
              <a:rect l="l" t="t" r="r" b="b"/>
              <a:pathLst>
                <a:path w="2401" h="618" fill="none" extrusionOk="0">
                  <a:moveTo>
                    <a:pt x="1" y="617"/>
                  </a:moveTo>
                  <a:cubicBezTo>
                    <a:pt x="17" y="284"/>
                    <a:pt x="284" y="17"/>
                    <a:pt x="617" y="17"/>
                  </a:cubicBezTo>
                  <a:cubicBezTo>
                    <a:pt x="767" y="17"/>
                    <a:pt x="917" y="51"/>
                    <a:pt x="1050" y="117"/>
                  </a:cubicBezTo>
                  <a:lnTo>
                    <a:pt x="1484" y="267"/>
                  </a:lnTo>
                  <a:cubicBezTo>
                    <a:pt x="1600" y="317"/>
                    <a:pt x="1700" y="334"/>
                    <a:pt x="1834" y="351"/>
                  </a:cubicBezTo>
                  <a:cubicBezTo>
                    <a:pt x="2067" y="351"/>
                    <a:pt x="2300" y="217"/>
                    <a:pt x="2400" y="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7" name="Google Shape;753;p35">
              <a:extLst>
                <a:ext uri="{FF2B5EF4-FFF2-40B4-BE49-F238E27FC236}">
                  <a16:creationId xmlns:a16="http://schemas.microsoft.com/office/drawing/2014/main" id="{212AB6EF-8594-C6B7-72E4-56DD460C7ED1}"/>
                </a:ext>
              </a:extLst>
            </p:cNvPr>
            <p:cNvSpPr/>
            <p:nvPr/>
          </p:nvSpPr>
          <p:spPr>
            <a:xfrm>
              <a:off x="4644562" y="3254208"/>
              <a:ext cx="95851" cy="211310"/>
            </a:xfrm>
            <a:custGeom>
              <a:avLst/>
              <a:gdLst/>
              <a:ahLst/>
              <a:cxnLst/>
              <a:rect l="l" t="t" r="r" b="b"/>
              <a:pathLst>
                <a:path w="1051" h="2317" fill="none" extrusionOk="0">
                  <a:moveTo>
                    <a:pt x="1017" y="0"/>
                  </a:moveTo>
                  <a:cubicBezTo>
                    <a:pt x="1050" y="183"/>
                    <a:pt x="967" y="367"/>
                    <a:pt x="817" y="483"/>
                  </a:cubicBezTo>
                  <a:cubicBezTo>
                    <a:pt x="667" y="600"/>
                    <a:pt x="534" y="733"/>
                    <a:pt x="434" y="883"/>
                  </a:cubicBezTo>
                  <a:cubicBezTo>
                    <a:pt x="284" y="1166"/>
                    <a:pt x="384" y="1516"/>
                    <a:pt x="400" y="1816"/>
                  </a:cubicBezTo>
                  <a:cubicBezTo>
                    <a:pt x="417" y="1950"/>
                    <a:pt x="384" y="2066"/>
                    <a:pt x="317" y="2183"/>
                  </a:cubicBezTo>
                  <a:cubicBezTo>
                    <a:pt x="250" y="2283"/>
                    <a:pt x="117" y="2316"/>
                    <a:pt x="0" y="22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8" name="Google Shape;754;p35">
              <a:extLst>
                <a:ext uri="{FF2B5EF4-FFF2-40B4-BE49-F238E27FC236}">
                  <a16:creationId xmlns:a16="http://schemas.microsoft.com/office/drawing/2014/main" id="{95B83596-DE10-76D6-E1C0-E0D99ABFC9BD}"/>
                </a:ext>
              </a:extLst>
            </p:cNvPr>
            <p:cNvSpPr/>
            <p:nvPr/>
          </p:nvSpPr>
          <p:spPr>
            <a:xfrm>
              <a:off x="4773699" y="2195010"/>
              <a:ext cx="80621" cy="164160"/>
            </a:xfrm>
            <a:custGeom>
              <a:avLst/>
              <a:gdLst/>
              <a:ahLst/>
              <a:cxnLst/>
              <a:rect l="l" t="t" r="r" b="b"/>
              <a:pathLst>
                <a:path w="884" h="1800" fill="none" extrusionOk="0">
                  <a:moveTo>
                    <a:pt x="334" y="0"/>
                  </a:moveTo>
                  <a:cubicBezTo>
                    <a:pt x="151" y="200"/>
                    <a:pt x="51" y="467"/>
                    <a:pt x="51" y="750"/>
                  </a:cubicBezTo>
                  <a:cubicBezTo>
                    <a:pt x="1" y="967"/>
                    <a:pt x="34" y="1183"/>
                    <a:pt x="117" y="1400"/>
                  </a:cubicBezTo>
                  <a:cubicBezTo>
                    <a:pt x="267" y="1666"/>
                    <a:pt x="584" y="1800"/>
                    <a:pt x="884" y="171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99" name="Google Shape;755;p35">
              <a:extLst>
                <a:ext uri="{FF2B5EF4-FFF2-40B4-BE49-F238E27FC236}">
                  <a16:creationId xmlns:a16="http://schemas.microsoft.com/office/drawing/2014/main" id="{38106478-3C05-D5A8-5366-691EF906BA9A}"/>
                </a:ext>
              </a:extLst>
            </p:cNvPr>
            <p:cNvGrpSpPr/>
            <p:nvPr/>
          </p:nvGrpSpPr>
          <p:grpSpPr>
            <a:xfrm>
              <a:off x="3737319" y="2169109"/>
              <a:ext cx="854179" cy="1822176"/>
              <a:chOff x="3737319" y="2169109"/>
              <a:chExt cx="854179" cy="1822176"/>
            </a:xfrm>
          </p:grpSpPr>
          <p:grpSp>
            <p:nvGrpSpPr>
              <p:cNvPr id="3100" name="Google Shape;756;p35">
                <a:extLst>
                  <a:ext uri="{FF2B5EF4-FFF2-40B4-BE49-F238E27FC236}">
                    <a16:creationId xmlns:a16="http://schemas.microsoft.com/office/drawing/2014/main" id="{974AFA31-A6A8-7EC9-1FB4-7D994332CDEB}"/>
                  </a:ext>
                </a:extLst>
              </p:cNvPr>
              <p:cNvGrpSpPr/>
              <p:nvPr/>
            </p:nvGrpSpPr>
            <p:grpSpPr>
              <a:xfrm>
                <a:off x="3737319" y="2169109"/>
                <a:ext cx="854179" cy="1822176"/>
                <a:chOff x="3729722" y="2169109"/>
                <a:chExt cx="854179" cy="1822176"/>
              </a:xfrm>
            </p:grpSpPr>
            <p:sp>
              <p:nvSpPr>
                <p:cNvPr id="3127" name="Google Shape;757;p35">
                  <a:extLst>
                    <a:ext uri="{FF2B5EF4-FFF2-40B4-BE49-F238E27FC236}">
                      <a16:creationId xmlns:a16="http://schemas.microsoft.com/office/drawing/2014/main" id="{C3EDC70E-80A7-3651-AF00-C387C164FAB0}"/>
                    </a:ext>
                  </a:extLst>
                </p:cNvPr>
                <p:cNvSpPr/>
                <p:nvPr/>
              </p:nvSpPr>
              <p:spPr>
                <a:xfrm>
                  <a:off x="3729722" y="2169109"/>
                  <a:ext cx="854179" cy="1822176"/>
                </a:xfrm>
                <a:custGeom>
                  <a:avLst/>
                  <a:gdLst/>
                  <a:ahLst/>
                  <a:cxnLst/>
                  <a:rect l="l" t="t" r="r" b="b"/>
                  <a:pathLst>
                    <a:path w="9366" h="19980" extrusionOk="0">
                      <a:moveTo>
                        <a:pt x="7451" y="0"/>
                      </a:moveTo>
                      <a:cubicBezTo>
                        <a:pt x="7241" y="0"/>
                        <a:pt x="7007" y="35"/>
                        <a:pt x="6749" y="101"/>
                      </a:cubicBezTo>
                      <a:lnTo>
                        <a:pt x="6616" y="151"/>
                      </a:lnTo>
                      <a:cubicBezTo>
                        <a:pt x="6607" y="146"/>
                        <a:pt x="6597" y="144"/>
                        <a:pt x="6586" y="144"/>
                      </a:cubicBezTo>
                      <a:cubicBezTo>
                        <a:pt x="6557" y="144"/>
                        <a:pt x="6524" y="160"/>
                        <a:pt x="6499" y="184"/>
                      </a:cubicBezTo>
                      <a:cubicBezTo>
                        <a:pt x="4600" y="834"/>
                        <a:pt x="3083" y="2334"/>
                        <a:pt x="2450" y="4250"/>
                      </a:cubicBezTo>
                      <a:cubicBezTo>
                        <a:pt x="1600" y="4600"/>
                        <a:pt x="1184" y="5550"/>
                        <a:pt x="1450" y="6416"/>
                      </a:cubicBezTo>
                      <a:cubicBezTo>
                        <a:pt x="1450" y="6416"/>
                        <a:pt x="1450" y="6433"/>
                        <a:pt x="1450" y="6433"/>
                      </a:cubicBezTo>
                      <a:lnTo>
                        <a:pt x="1400" y="6483"/>
                      </a:lnTo>
                      <a:cubicBezTo>
                        <a:pt x="1100" y="6783"/>
                        <a:pt x="867" y="7166"/>
                        <a:pt x="734" y="7582"/>
                      </a:cubicBezTo>
                      <a:cubicBezTo>
                        <a:pt x="334" y="8715"/>
                        <a:pt x="301" y="9949"/>
                        <a:pt x="667" y="11098"/>
                      </a:cubicBezTo>
                      <a:cubicBezTo>
                        <a:pt x="1" y="12798"/>
                        <a:pt x="417" y="14714"/>
                        <a:pt x="1717" y="15980"/>
                      </a:cubicBezTo>
                      <a:cubicBezTo>
                        <a:pt x="1734" y="15997"/>
                        <a:pt x="1767" y="16014"/>
                        <a:pt x="1800" y="16014"/>
                      </a:cubicBezTo>
                      <a:cubicBezTo>
                        <a:pt x="1834" y="16097"/>
                        <a:pt x="1867" y="16197"/>
                        <a:pt x="1900" y="16297"/>
                      </a:cubicBezTo>
                      <a:cubicBezTo>
                        <a:pt x="2334" y="17330"/>
                        <a:pt x="3183" y="18130"/>
                        <a:pt x="4250" y="18497"/>
                      </a:cubicBezTo>
                      <a:lnTo>
                        <a:pt x="4283" y="18497"/>
                      </a:lnTo>
                      <a:cubicBezTo>
                        <a:pt x="4316" y="18497"/>
                        <a:pt x="4350" y="18480"/>
                        <a:pt x="4383" y="18463"/>
                      </a:cubicBezTo>
                      <a:cubicBezTo>
                        <a:pt x="4600" y="18813"/>
                        <a:pt x="4900" y="19113"/>
                        <a:pt x="5233" y="19363"/>
                      </a:cubicBezTo>
                      <a:cubicBezTo>
                        <a:pt x="5716" y="19746"/>
                        <a:pt x="6333" y="19963"/>
                        <a:pt x="6949" y="19980"/>
                      </a:cubicBezTo>
                      <a:lnTo>
                        <a:pt x="7066" y="19980"/>
                      </a:lnTo>
                      <a:cubicBezTo>
                        <a:pt x="7749" y="19946"/>
                        <a:pt x="8382" y="19596"/>
                        <a:pt x="8765" y="19030"/>
                      </a:cubicBezTo>
                      <a:cubicBezTo>
                        <a:pt x="9149" y="18447"/>
                        <a:pt x="9132" y="17680"/>
                        <a:pt x="8749" y="17114"/>
                      </a:cubicBezTo>
                      <a:cubicBezTo>
                        <a:pt x="8715" y="17080"/>
                        <a:pt x="8682" y="17064"/>
                        <a:pt x="8649" y="17064"/>
                      </a:cubicBezTo>
                      <a:cubicBezTo>
                        <a:pt x="8749" y="16947"/>
                        <a:pt x="8832" y="16830"/>
                        <a:pt x="8882" y="16680"/>
                      </a:cubicBezTo>
                      <a:cubicBezTo>
                        <a:pt x="8932" y="16497"/>
                        <a:pt x="8949" y="16297"/>
                        <a:pt x="8915" y="16097"/>
                      </a:cubicBezTo>
                      <a:cubicBezTo>
                        <a:pt x="8915" y="15964"/>
                        <a:pt x="8932" y="15747"/>
                        <a:pt x="8932" y="15497"/>
                      </a:cubicBezTo>
                      <a:cubicBezTo>
                        <a:pt x="8965" y="15197"/>
                        <a:pt x="8965" y="14881"/>
                        <a:pt x="8932" y="14564"/>
                      </a:cubicBezTo>
                      <a:cubicBezTo>
                        <a:pt x="9032" y="14314"/>
                        <a:pt x="9065" y="14064"/>
                        <a:pt x="9015" y="13798"/>
                      </a:cubicBezTo>
                      <a:cubicBezTo>
                        <a:pt x="8999" y="13648"/>
                        <a:pt x="8965" y="13498"/>
                        <a:pt x="8932" y="13364"/>
                      </a:cubicBezTo>
                      <a:cubicBezTo>
                        <a:pt x="8882" y="13198"/>
                        <a:pt x="8849" y="13031"/>
                        <a:pt x="8832" y="12881"/>
                      </a:cubicBezTo>
                      <a:cubicBezTo>
                        <a:pt x="8815" y="12498"/>
                        <a:pt x="8849" y="12115"/>
                        <a:pt x="8949" y="11748"/>
                      </a:cubicBezTo>
                      <a:cubicBezTo>
                        <a:pt x="8982" y="11531"/>
                        <a:pt x="9032" y="11315"/>
                        <a:pt x="9049" y="11098"/>
                      </a:cubicBezTo>
                      <a:cubicBezTo>
                        <a:pt x="9115" y="10482"/>
                        <a:pt x="8965" y="9682"/>
                        <a:pt x="8315" y="9382"/>
                      </a:cubicBezTo>
                      <a:cubicBezTo>
                        <a:pt x="8315" y="9382"/>
                        <a:pt x="8299" y="9365"/>
                        <a:pt x="8282" y="9365"/>
                      </a:cubicBezTo>
                      <a:cubicBezTo>
                        <a:pt x="8532" y="9182"/>
                        <a:pt x="8715" y="8932"/>
                        <a:pt x="8832" y="8649"/>
                      </a:cubicBezTo>
                      <a:cubicBezTo>
                        <a:pt x="8965" y="8282"/>
                        <a:pt x="9032" y="7899"/>
                        <a:pt x="9015" y="7499"/>
                      </a:cubicBezTo>
                      <a:cubicBezTo>
                        <a:pt x="9015" y="6699"/>
                        <a:pt x="8849" y="5916"/>
                        <a:pt x="8565" y="5166"/>
                      </a:cubicBezTo>
                      <a:cubicBezTo>
                        <a:pt x="8682" y="5066"/>
                        <a:pt x="8799" y="4950"/>
                        <a:pt x="8899" y="4816"/>
                      </a:cubicBezTo>
                      <a:cubicBezTo>
                        <a:pt x="9249" y="4283"/>
                        <a:pt x="9365" y="3633"/>
                        <a:pt x="9232" y="3017"/>
                      </a:cubicBezTo>
                      <a:cubicBezTo>
                        <a:pt x="9099" y="2417"/>
                        <a:pt x="8849" y="1850"/>
                        <a:pt x="8499" y="1351"/>
                      </a:cubicBezTo>
                      <a:cubicBezTo>
                        <a:pt x="8665" y="967"/>
                        <a:pt x="8549" y="517"/>
                        <a:pt x="8232" y="251"/>
                      </a:cubicBezTo>
                      <a:cubicBezTo>
                        <a:pt x="8031" y="80"/>
                        <a:pt x="7770" y="0"/>
                        <a:pt x="7451" y="0"/>
                      </a:cubicBezTo>
                      <a:close/>
                    </a:path>
                  </a:pathLst>
                </a:cu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8" name="Google Shape;758;p35">
                  <a:extLst>
                    <a:ext uri="{FF2B5EF4-FFF2-40B4-BE49-F238E27FC236}">
                      <a16:creationId xmlns:a16="http://schemas.microsoft.com/office/drawing/2014/main" id="{B4958025-9C87-0BCA-D3A6-44EF73038A96}"/>
                    </a:ext>
                  </a:extLst>
                </p:cNvPr>
                <p:cNvSpPr/>
                <p:nvPr/>
              </p:nvSpPr>
              <p:spPr>
                <a:xfrm>
                  <a:off x="4219093" y="3422837"/>
                  <a:ext cx="323760" cy="314093"/>
                </a:xfrm>
                <a:custGeom>
                  <a:avLst/>
                  <a:gdLst/>
                  <a:ahLst/>
                  <a:cxnLst/>
                  <a:rect l="l" t="t" r="r" b="b"/>
                  <a:pathLst>
                    <a:path w="3550" h="3444" extrusionOk="0">
                      <a:moveTo>
                        <a:pt x="133" y="1"/>
                      </a:moveTo>
                      <a:lnTo>
                        <a:pt x="133" y="1"/>
                      </a:lnTo>
                      <a:cubicBezTo>
                        <a:pt x="0" y="217"/>
                        <a:pt x="167" y="467"/>
                        <a:pt x="333" y="650"/>
                      </a:cubicBezTo>
                      <a:cubicBezTo>
                        <a:pt x="517" y="900"/>
                        <a:pt x="733" y="1100"/>
                        <a:pt x="967" y="1300"/>
                      </a:cubicBezTo>
                      <a:cubicBezTo>
                        <a:pt x="1267" y="1500"/>
                        <a:pt x="1600" y="1617"/>
                        <a:pt x="1950" y="1634"/>
                      </a:cubicBezTo>
                      <a:cubicBezTo>
                        <a:pt x="1996" y="1637"/>
                        <a:pt x="2043" y="1637"/>
                        <a:pt x="2091" y="1637"/>
                      </a:cubicBezTo>
                      <a:cubicBezTo>
                        <a:pt x="2143" y="1637"/>
                        <a:pt x="2197" y="1636"/>
                        <a:pt x="2250" y="1636"/>
                      </a:cubicBezTo>
                      <a:cubicBezTo>
                        <a:pt x="2411" y="1636"/>
                        <a:pt x="2573" y="1645"/>
                        <a:pt x="2716" y="1717"/>
                      </a:cubicBezTo>
                      <a:cubicBezTo>
                        <a:pt x="2949" y="1850"/>
                        <a:pt x="3083" y="2083"/>
                        <a:pt x="3099" y="2350"/>
                      </a:cubicBezTo>
                      <a:cubicBezTo>
                        <a:pt x="3099" y="2600"/>
                        <a:pt x="3016" y="2850"/>
                        <a:pt x="2849" y="3050"/>
                      </a:cubicBezTo>
                      <a:cubicBezTo>
                        <a:pt x="2783" y="3133"/>
                        <a:pt x="2700" y="3217"/>
                        <a:pt x="2716" y="3317"/>
                      </a:cubicBezTo>
                      <a:cubicBezTo>
                        <a:pt x="2756" y="3396"/>
                        <a:pt x="2837" y="3443"/>
                        <a:pt x="2919" y="3443"/>
                      </a:cubicBezTo>
                      <a:cubicBezTo>
                        <a:pt x="2940" y="3443"/>
                        <a:pt x="2962" y="3440"/>
                        <a:pt x="2983" y="3433"/>
                      </a:cubicBezTo>
                      <a:cubicBezTo>
                        <a:pt x="3083" y="3383"/>
                        <a:pt x="3166" y="3300"/>
                        <a:pt x="3216" y="3200"/>
                      </a:cubicBezTo>
                      <a:cubicBezTo>
                        <a:pt x="3549" y="2583"/>
                        <a:pt x="3433" y="1817"/>
                        <a:pt x="3299" y="1117"/>
                      </a:cubicBezTo>
                      <a:lnTo>
                        <a:pt x="3299" y="1117"/>
                      </a:lnTo>
                      <a:cubicBezTo>
                        <a:pt x="3070" y="1177"/>
                        <a:pt x="2835" y="1207"/>
                        <a:pt x="2602" y="1207"/>
                      </a:cubicBezTo>
                      <a:cubicBezTo>
                        <a:pt x="1870" y="1207"/>
                        <a:pt x="1147" y="919"/>
                        <a:pt x="617" y="401"/>
                      </a:cubicBezTo>
                      <a:cubicBezTo>
                        <a:pt x="483" y="234"/>
                        <a:pt x="317" y="101"/>
                        <a:pt x="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9" name="Google Shape;759;p35">
                  <a:extLst>
                    <a:ext uri="{FF2B5EF4-FFF2-40B4-BE49-F238E27FC236}">
                      <a16:creationId xmlns:a16="http://schemas.microsoft.com/office/drawing/2014/main" id="{17082D1A-8F47-F53E-8A09-B86C1BACEF92}"/>
                    </a:ext>
                  </a:extLst>
                </p:cNvPr>
                <p:cNvSpPr/>
                <p:nvPr/>
              </p:nvSpPr>
              <p:spPr>
                <a:xfrm>
                  <a:off x="4027576" y="3442353"/>
                  <a:ext cx="234110" cy="337896"/>
                </a:xfrm>
                <a:custGeom>
                  <a:avLst/>
                  <a:gdLst/>
                  <a:ahLst/>
                  <a:cxnLst/>
                  <a:rect l="l" t="t" r="r" b="b"/>
                  <a:pathLst>
                    <a:path w="2567" h="3705" extrusionOk="0">
                      <a:moveTo>
                        <a:pt x="1920" y="0"/>
                      </a:moveTo>
                      <a:cubicBezTo>
                        <a:pt x="1868" y="0"/>
                        <a:pt x="1808" y="29"/>
                        <a:pt x="1767" y="70"/>
                      </a:cubicBezTo>
                      <a:cubicBezTo>
                        <a:pt x="1584" y="253"/>
                        <a:pt x="1450" y="503"/>
                        <a:pt x="1417" y="770"/>
                      </a:cubicBezTo>
                      <a:cubicBezTo>
                        <a:pt x="1334" y="1086"/>
                        <a:pt x="1267" y="1403"/>
                        <a:pt x="1234" y="1736"/>
                      </a:cubicBezTo>
                      <a:cubicBezTo>
                        <a:pt x="1217" y="1936"/>
                        <a:pt x="1167" y="2219"/>
                        <a:pt x="950" y="2286"/>
                      </a:cubicBezTo>
                      <a:cubicBezTo>
                        <a:pt x="921" y="2296"/>
                        <a:pt x="893" y="2300"/>
                        <a:pt x="864" y="2300"/>
                      </a:cubicBezTo>
                      <a:cubicBezTo>
                        <a:pt x="616" y="2300"/>
                        <a:pt x="395" y="1966"/>
                        <a:pt x="118" y="1966"/>
                      </a:cubicBezTo>
                      <a:cubicBezTo>
                        <a:pt x="101" y="1966"/>
                        <a:pt x="84" y="1967"/>
                        <a:pt x="67" y="1969"/>
                      </a:cubicBezTo>
                      <a:cubicBezTo>
                        <a:pt x="1" y="2103"/>
                        <a:pt x="17" y="2269"/>
                        <a:pt x="134" y="2386"/>
                      </a:cubicBezTo>
                      <a:cubicBezTo>
                        <a:pt x="251" y="2486"/>
                        <a:pt x="401" y="2553"/>
                        <a:pt x="550" y="2586"/>
                      </a:cubicBezTo>
                      <a:cubicBezTo>
                        <a:pt x="1067" y="2769"/>
                        <a:pt x="1600" y="3036"/>
                        <a:pt x="1800" y="3552"/>
                      </a:cubicBezTo>
                      <a:cubicBezTo>
                        <a:pt x="1831" y="3614"/>
                        <a:pt x="1876" y="3704"/>
                        <a:pt x="1949" y="3704"/>
                      </a:cubicBezTo>
                      <a:cubicBezTo>
                        <a:pt x="1955" y="3704"/>
                        <a:pt x="1961" y="3704"/>
                        <a:pt x="1967" y="3702"/>
                      </a:cubicBezTo>
                      <a:cubicBezTo>
                        <a:pt x="1983" y="3702"/>
                        <a:pt x="2017" y="3686"/>
                        <a:pt x="2017" y="3669"/>
                      </a:cubicBezTo>
                      <a:cubicBezTo>
                        <a:pt x="2150" y="3519"/>
                        <a:pt x="2067" y="3302"/>
                        <a:pt x="1967" y="3153"/>
                      </a:cubicBezTo>
                      <a:cubicBezTo>
                        <a:pt x="1850" y="3003"/>
                        <a:pt x="1734" y="2819"/>
                        <a:pt x="1800" y="2636"/>
                      </a:cubicBezTo>
                      <a:lnTo>
                        <a:pt x="1800" y="2636"/>
                      </a:lnTo>
                      <a:cubicBezTo>
                        <a:pt x="1934" y="2653"/>
                        <a:pt x="2083" y="2686"/>
                        <a:pt x="2200" y="2753"/>
                      </a:cubicBezTo>
                      <a:cubicBezTo>
                        <a:pt x="2245" y="2769"/>
                        <a:pt x="2295" y="2779"/>
                        <a:pt x="2343" y="2779"/>
                      </a:cubicBezTo>
                      <a:cubicBezTo>
                        <a:pt x="2439" y="2779"/>
                        <a:pt x="2528" y="2741"/>
                        <a:pt x="2550" y="2653"/>
                      </a:cubicBezTo>
                      <a:cubicBezTo>
                        <a:pt x="2567" y="2519"/>
                        <a:pt x="2500" y="2419"/>
                        <a:pt x="2383" y="2369"/>
                      </a:cubicBezTo>
                      <a:cubicBezTo>
                        <a:pt x="2283" y="2336"/>
                        <a:pt x="2167" y="2319"/>
                        <a:pt x="2050" y="2286"/>
                      </a:cubicBezTo>
                      <a:cubicBezTo>
                        <a:pt x="1700" y="2153"/>
                        <a:pt x="1584" y="1670"/>
                        <a:pt x="1667" y="1303"/>
                      </a:cubicBezTo>
                      <a:cubicBezTo>
                        <a:pt x="1734" y="920"/>
                        <a:pt x="1950" y="570"/>
                        <a:pt x="2017" y="203"/>
                      </a:cubicBezTo>
                      <a:cubicBezTo>
                        <a:pt x="2050" y="137"/>
                        <a:pt x="2033" y="87"/>
                        <a:pt x="2000" y="37"/>
                      </a:cubicBezTo>
                      <a:cubicBezTo>
                        <a:pt x="1981" y="11"/>
                        <a:pt x="1952"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0" name="Google Shape;760;p35">
                  <a:extLst>
                    <a:ext uri="{FF2B5EF4-FFF2-40B4-BE49-F238E27FC236}">
                      <a16:creationId xmlns:a16="http://schemas.microsoft.com/office/drawing/2014/main" id="{EFC79FD9-A3E9-1DC9-B1A2-6BAED43568D9}"/>
                    </a:ext>
                  </a:extLst>
                </p:cNvPr>
                <p:cNvSpPr/>
                <p:nvPr/>
              </p:nvSpPr>
              <p:spPr>
                <a:xfrm>
                  <a:off x="3851289" y="3236241"/>
                  <a:ext cx="191611" cy="158141"/>
                </a:xfrm>
                <a:custGeom>
                  <a:avLst/>
                  <a:gdLst/>
                  <a:ahLst/>
                  <a:cxnLst/>
                  <a:rect l="l" t="t" r="r" b="b"/>
                  <a:pathLst>
                    <a:path w="2101" h="1734" extrusionOk="0">
                      <a:moveTo>
                        <a:pt x="1740" y="1"/>
                      </a:moveTo>
                      <a:cubicBezTo>
                        <a:pt x="1641" y="1"/>
                        <a:pt x="1540" y="43"/>
                        <a:pt x="1467" y="130"/>
                      </a:cubicBezTo>
                      <a:cubicBezTo>
                        <a:pt x="1400" y="247"/>
                        <a:pt x="1367" y="380"/>
                        <a:pt x="1367" y="530"/>
                      </a:cubicBezTo>
                      <a:cubicBezTo>
                        <a:pt x="1350" y="664"/>
                        <a:pt x="1317" y="797"/>
                        <a:pt x="1267" y="947"/>
                      </a:cubicBezTo>
                      <a:cubicBezTo>
                        <a:pt x="1234" y="1064"/>
                        <a:pt x="1167" y="1164"/>
                        <a:pt x="1067" y="1230"/>
                      </a:cubicBezTo>
                      <a:cubicBezTo>
                        <a:pt x="1009" y="1255"/>
                        <a:pt x="946" y="1268"/>
                        <a:pt x="884" y="1268"/>
                      </a:cubicBezTo>
                      <a:cubicBezTo>
                        <a:pt x="821" y="1268"/>
                        <a:pt x="759" y="1255"/>
                        <a:pt x="701" y="1230"/>
                      </a:cubicBezTo>
                      <a:cubicBezTo>
                        <a:pt x="584" y="1197"/>
                        <a:pt x="467" y="1164"/>
                        <a:pt x="351" y="1130"/>
                      </a:cubicBezTo>
                      <a:cubicBezTo>
                        <a:pt x="339" y="1128"/>
                        <a:pt x="326" y="1128"/>
                        <a:pt x="314" y="1128"/>
                      </a:cubicBezTo>
                      <a:cubicBezTo>
                        <a:pt x="207" y="1128"/>
                        <a:pt x="94" y="1190"/>
                        <a:pt x="34" y="1280"/>
                      </a:cubicBezTo>
                      <a:cubicBezTo>
                        <a:pt x="1" y="1413"/>
                        <a:pt x="51" y="1547"/>
                        <a:pt x="151" y="1613"/>
                      </a:cubicBezTo>
                      <a:cubicBezTo>
                        <a:pt x="267" y="1680"/>
                        <a:pt x="384" y="1730"/>
                        <a:pt x="517" y="1730"/>
                      </a:cubicBezTo>
                      <a:cubicBezTo>
                        <a:pt x="561" y="1732"/>
                        <a:pt x="605" y="1733"/>
                        <a:pt x="649" y="1733"/>
                      </a:cubicBezTo>
                      <a:cubicBezTo>
                        <a:pt x="958" y="1733"/>
                        <a:pt x="1275" y="1682"/>
                        <a:pt x="1567" y="1580"/>
                      </a:cubicBezTo>
                      <a:cubicBezTo>
                        <a:pt x="1784" y="1513"/>
                        <a:pt x="1950" y="1380"/>
                        <a:pt x="2034" y="1180"/>
                      </a:cubicBezTo>
                      <a:cubicBezTo>
                        <a:pt x="2067" y="1097"/>
                        <a:pt x="2084" y="1014"/>
                        <a:pt x="2067" y="914"/>
                      </a:cubicBezTo>
                      <a:lnTo>
                        <a:pt x="2084" y="464"/>
                      </a:lnTo>
                      <a:cubicBezTo>
                        <a:pt x="2100" y="380"/>
                        <a:pt x="2084" y="297"/>
                        <a:pt x="2050" y="214"/>
                      </a:cubicBezTo>
                      <a:cubicBezTo>
                        <a:pt x="1994" y="73"/>
                        <a:pt x="1868" y="1"/>
                        <a:pt x="1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1" name="Google Shape;761;p35">
                  <a:extLst>
                    <a:ext uri="{FF2B5EF4-FFF2-40B4-BE49-F238E27FC236}">
                      <a16:creationId xmlns:a16="http://schemas.microsoft.com/office/drawing/2014/main" id="{494C4005-0D44-E1ED-0EDE-C948EF87DB8D}"/>
                    </a:ext>
                  </a:extLst>
                </p:cNvPr>
                <p:cNvSpPr/>
                <p:nvPr/>
              </p:nvSpPr>
              <p:spPr>
                <a:xfrm>
                  <a:off x="3845270" y="2980060"/>
                  <a:ext cx="402739" cy="289742"/>
                </a:xfrm>
                <a:custGeom>
                  <a:avLst/>
                  <a:gdLst/>
                  <a:ahLst/>
                  <a:cxnLst/>
                  <a:rect l="l" t="t" r="r" b="b"/>
                  <a:pathLst>
                    <a:path w="4416" h="3177" extrusionOk="0">
                      <a:moveTo>
                        <a:pt x="2642" y="0"/>
                      </a:moveTo>
                      <a:cubicBezTo>
                        <a:pt x="2622" y="0"/>
                        <a:pt x="2603" y="2"/>
                        <a:pt x="2583" y="7"/>
                      </a:cubicBezTo>
                      <a:cubicBezTo>
                        <a:pt x="2433" y="23"/>
                        <a:pt x="2316" y="123"/>
                        <a:pt x="2250" y="257"/>
                      </a:cubicBezTo>
                      <a:cubicBezTo>
                        <a:pt x="2200" y="340"/>
                        <a:pt x="2166" y="423"/>
                        <a:pt x="2100" y="457"/>
                      </a:cubicBezTo>
                      <a:cubicBezTo>
                        <a:pt x="2091" y="458"/>
                        <a:pt x="2082" y="459"/>
                        <a:pt x="2073" y="459"/>
                      </a:cubicBezTo>
                      <a:cubicBezTo>
                        <a:pt x="1999" y="459"/>
                        <a:pt x="1926" y="400"/>
                        <a:pt x="1866" y="340"/>
                      </a:cubicBezTo>
                      <a:cubicBezTo>
                        <a:pt x="1783" y="223"/>
                        <a:pt x="1683" y="140"/>
                        <a:pt x="1550" y="73"/>
                      </a:cubicBezTo>
                      <a:cubicBezTo>
                        <a:pt x="1508" y="52"/>
                        <a:pt x="1464" y="43"/>
                        <a:pt x="1421" y="43"/>
                      </a:cubicBezTo>
                      <a:cubicBezTo>
                        <a:pt x="1327" y="43"/>
                        <a:pt x="1235" y="88"/>
                        <a:pt x="1166" y="157"/>
                      </a:cubicBezTo>
                      <a:cubicBezTo>
                        <a:pt x="1117" y="273"/>
                        <a:pt x="1117" y="390"/>
                        <a:pt x="1166" y="507"/>
                      </a:cubicBezTo>
                      <a:cubicBezTo>
                        <a:pt x="1233" y="607"/>
                        <a:pt x="1300" y="690"/>
                        <a:pt x="1383" y="790"/>
                      </a:cubicBezTo>
                      <a:cubicBezTo>
                        <a:pt x="1533" y="990"/>
                        <a:pt x="1616" y="1240"/>
                        <a:pt x="1616" y="1490"/>
                      </a:cubicBezTo>
                      <a:cubicBezTo>
                        <a:pt x="1616" y="1556"/>
                        <a:pt x="1616" y="1606"/>
                        <a:pt x="1600" y="1673"/>
                      </a:cubicBezTo>
                      <a:cubicBezTo>
                        <a:pt x="1566" y="1723"/>
                        <a:pt x="1516" y="1773"/>
                        <a:pt x="1466" y="1806"/>
                      </a:cubicBezTo>
                      <a:cubicBezTo>
                        <a:pt x="1357" y="1886"/>
                        <a:pt x="1232" y="1922"/>
                        <a:pt x="1109" y="1922"/>
                      </a:cubicBezTo>
                      <a:cubicBezTo>
                        <a:pt x="816" y="1922"/>
                        <a:pt x="530" y="1718"/>
                        <a:pt x="483" y="1390"/>
                      </a:cubicBezTo>
                      <a:cubicBezTo>
                        <a:pt x="467" y="1240"/>
                        <a:pt x="467" y="1057"/>
                        <a:pt x="350" y="990"/>
                      </a:cubicBezTo>
                      <a:cubicBezTo>
                        <a:pt x="330" y="980"/>
                        <a:pt x="307" y="975"/>
                        <a:pt x="285" y="975"/>
                      </a:cubicBezTo>
                      <a:cubicBezTo>
                        <a:pt x="160" y="975"/>
                        <a:pt x="14" y="1118"/>
                        <a:pt x="0" y="1273"/>
                      </a:cubicBezTo>
                      <a:cubicBezTo>
                        <a:pt x="0" y="1623"/>
                        <a:pt x="233" y="1923"/>
                        <a:pt x="567" y="2023"/>
                      </a:cubicBezTo>
                      <a:cubicBezTo>
                        <a:pt x="804" y="2098"/>
                        <a:pt x="1060" y="2135"/>
                        <a:pt x="1314" y="2135"/>
                      </a:cubicBezTo>
                      <a:cubicBezTo>
                        <a:pt x="1399" y="2135"/>
                        <a:pt x="1483" y="2131"/>
                        <a:pt x="1566" y="2123"/>
                      </a:cubicBezTo>
                      <a:cubicBezTo>
                        <a:pt x="1622" y="2117"/>
                        <a:pt x="1678" y="2115"/>
                        <a:pt x="1734" y="2115"/>
                      </a:cubicBezTo>
                      <a:cubicBezTo>
                        <a:pt x="2015" y="2115"/>
                        <a:pt x="2300" y="2184"/>
                        <a:pt x="2549" y="2323"/>
                      </a:cubicBezTo>
                      <a:cubicBezTo>
                        <a:pt x="2966" y="2556"/>
                        <a:pt x="3216" y="3106"/>
                        <a:pt x="3699" y="3173"/>
                      </a:cubicBezTo>
                      <a:cubicBezTo>
                        <a:pt x="3724" y="3175"/>
                        <a:pt x="3749" y="3177"/>
                        <a:pt x="3773" y="3177"/>
                      </a:cubicBezTo>
                      <a:cubicBezTo>
                        <a:pt x="4062" y="3177"/>
                        <a:pt x="4324" y="2999"/>
                        <a:pt x="4416" y="2723"/>
                      </a:cubicBezTo>
                      <a:cubicBezTo>
                        <a:pt x="4309" y="2616"/>
                        <a:pt x="4160" y="2563"/>
                        <a:pt x="4010" y="2563"/>
                      </a:cubicBezTo>
                      <a:cubicBezTo>
                        <a:pt x="3973" y="2563"/>
                        <a:pt x="3936" y="2566"/>
                        <a:pt x="3899" y="2573"/>
                      </a:cubicBezTo>
                      <a:cubicBezTo>
                        <a:pt x="3808" y="2589"/>
                        <a:pt x="3712" y="2598"/>
                        <a:pt x="3616" y="2598"/>
                      </a:cubicBezTo>
                      <a:cubicBezTo>
                        <a:pt x="3520" y="2598"/>
                        <a:pt x="3424" y="2589"/>
                        <a:pt x="3333" y="2573"/>
                      </a:cubicBezTo>
                      <a:cubicBezTo>
                        <a:pt x="3016" y="2473"/>
                        <a:pt x="2849" y="2106"/>
                        <a:pt x="2533" y="1990"/>
                      </a:cubicBezTo>
                      <a:cubicBezTo>
                        <a:pt x="2483" y="1973"/>
                        <a:pt x="2416" y="1940"/>
                        <a:pt x="2366" y="1890"/>
                      </a:cubicBezTo>
                      <a:cubicBezTo>
                        <a:pt x="2333" y="1856"/>
                        <a:pt x="2316" y="1790"/>
                        <a:pt x="2316" y="1740"/>
                      </a:cubicBezTo>
                      <a:cubicBezTo>
                        <a:pt x="2283" y="1406"/>
                        <a:pt x="2383" y="1090"/>
                        <a:pt x="2599" y="857"/>
                      </a:cubicBezTo>
                      <a:cubicBezTo>
                        <a:pt x="2766" y="657"/>
                        <a:pt x="3016" y="457"/>
                        <a:pt x="2949" y="207"/>
                      </a:cubicBezTo>
                      <a:cubicBezTo>
                        <a:pt x="2892" y="91"/>
                        <a:pt x="2771" y="0"/>
                        <a:pt x="2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2" name="Google Shape;762;p35">
                  <a:extLst>
                    <a:ext uri="{FF2B5EF4-FFF2-40B4-BE49-F238E27FC236}">
                      <a16:creationId xmlns:a16="http://schemas.microsoft.com/office/drawing/2014/main" id="{1BA522F2-5782-2F9A-8E0D-47246F17095A}"/>
                    </a:ext>
                  </a:extLst>
                </p:cNvPr>
                <p:cNvSpPr/>
                <p:nvPr/>
              </p:nvSpPr>
              <p:spPr>
                <a:xfrm>
                  <a:off x="4241893" y="2650463"/>
                  <a:ext cx="296400" cy="380486"/>
                </a:xfrm>
                <a:custGeom>
                  <a:avLst/>
                  <a:gdLst/>
                  <a:ahLst/>
                  <a:cxnLst/>
                  <a:rect l="l" t="t" r="r" b="b"/>
                  <a:pathLst>
                    <a:path w="3250" h="4172" extrusionOk="0">
                      <a:moveTo>
                        <a:pt x="2576" y="1"/>
                      </a:moveTo>
                      <a:cubicBezTo>
                        <a:pt x="2562" y="1"/>
                        <a:pt x="2548" y="2"/>
                        <a:pt x="2533" y="5"/>
                      </a:cubicBezTo>
                      <a:cubicBezTo>
                        <a:pt x="2400" y="38"/>
                        <a:pt x="2300" y="172"/>
                        <a:pt x="2316" y="322"/>
                      </a:cubicBezTo>
                      <a:cubicBezTo>
                        <a:pt x="2333" y="455"/>
                        <a:pt x="2383" y="588"/>
                        <a:pt x="2466" y="705"/>
                      </a:cubicBezTo>
                      <a:cubicBezTo>
                        <a:pt x="2683" y="1038"/>
                        <a:pt x="2933" y="1371"/>
                        <a:pt x="2966" y="1755"/>
                      </a:cubicBezTo>
                      <a:cubicBezTo>
                        <a:pt x="2999" y="2338"/>
                        <a:pt x="2816" y="2904"/>
                        <a:pt x="2416" y="3337"/>
                      </a:cubicBezTo>
                      <a:cubicBezTo>
                        <a:pt x="2208" y="3508"/>
                        <a:pt x="1953" y="3593"/>
                        <a:pt x="1700" y="3593"/>
                      </a:cubicBezTo>
                      <a:cubicBezTo>
                        <a:pt x="1385" y="3593"/>
                        <a:pt x="1071" y="3463"/>
                        <a:pt x="850" y="3204"/>
                      </a:cubicBezTo>
                      <a:cubicBezTo>
                        <a:pt x="650" y="2971"/>
                        <a:pt x="517" y="2604"/>
                        <a:pt x="200" y="2571"/>
                      </a:cubicBezTo>
                      <a:lnTo>
                        <a:pt x="200" y="2571"/>
                      </a:lnTo>
                      <a:cubicBezTo>
                        <a:pt x="0" y="3021"/>
                        <a:pt x="133" y="3554"/>
                        <a:pt x="517" y="3871"/>
                      </a:cubicBezTo>
                      <a:cubicBezTo>
                        <a:pt x="769" y="4068"/>
                        <a:pt x="1080" y="4172"/>
                        <a:pt x="1395" y="4172"/>
                      </a:cubicBezTo>
                      <a:cubicBezTo>
                        <a:pt x="1559" y="4172"/>
                        <a:pt x="1724" y="4144"/>
                        <a:pt x="1883" y="4087"/>
                      </a:cubicBezTo>
                      <a:cubicBezTo>
                        <a:pt x="1950" y="4054"/>
                        <a:pt x="2033" y="4037"/>
                        <a:pt x="2116" y="4037"/>
                      </a:cubicBezTo>
                      <a:cubicBezTo>
                        <a:pt x="2166" y="4054"/>
                        <a:pt x="2233" y="4071"/>
                        <a:pt x="2300" y="4087"/>
                      </a:cubicBezTo>
                      <a:cubicBezTo>
                        <a:pt x="2366" y="4071"/>
                        <a:pt x="2450" y="4037"/>
                        <a:pt x="2499" y="3987"/>
                      </a:cubicBezTo>
                      <a:cubicBezTo>
                        <a:pt x="2899" y="3637"/>
                        <a:pt x="3166" y="3154"/>
                        <a:pt x="3233" y="2638"/>
                      </a:cubicBezTo>
                      <a:cubicBezTo>
                        <a:pt x="3249" y="2421"/>
                        <a:pt x="3249" y="2221"/>
                        <a:pt x="3249" y="2004"/>
                      </a:cubicBezTo>
                      <a:cubicBezTo>
                        <a:pt x="3249" y="1421"/>
                        <a:pt x="3133" y="855"/>
                        <a:pt x="2933" y="322"/>
                      </a:cubicBezTo>
                      <a:cubicBezTo>
                        <a:pt x="2856" y="168"/>
                        <a:pt x="2737" y="1"/>
                        <a:pt x="2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3" name="Google Shape;763;p35">
                  <a:extLst>
                    <a:ext uri="{FF2B5EF4-FFF2-40B4-BE49-F238E27FC236}">
                      <a16:creationId xmlns:a16="http://schemas.microsoft.com/office/drawing/2014/main" id="{BC83A227-1916-8B63-B60A-90B204E7FF67}"/>
                    </a:ext>
                  </a:extLst>
                </p:cNvPr>
                <p:cNvSpPr/>
                <p:nvPr/>
              </p:nvSpPr>
              <p:spPr>
                <a:xfrm>
                  <a:off x="4000216" y="2640158"/>
                  <a:ext cx="459010" cy="211402"/>
                </a:xfrm>
                <a:custGeom>
                  <a:avLst/>
                  <a:gdLst/>
                  <a:ahLst/>
                  <a:cxnLst/>
                  <a:rect l="l" t="t" r="r" b="b"/>
                  <a:pathLst>
                    <a:path w="5033" h="2318" extrusionOk="0">
                      <a:moveTo>
                        <a:pt x="404" y="1"/>
                      </a:moveTo>
                      <a:cubicBezTo>
                        <a:pt x="397" y="1"/>
                        <a:pt x="391" y="1"/>
                        <a:pt x="384" y="1"/>
                      </a:cubicBezTo>
                      <a:cubicBezTo>
                        <a:pt x="134" y="18"/>
                        <a:pt x="1" y="335"/>
                        <a:pt x="84" y="568"/>
                      </a:cubicBezTo>
                      <a:cubicBezTo>
                        <a:pt x="184" y="784"/>
                        <a:pt x="384" y="951"/>
                        <a:pt x="634" y="1034"/>
                      </a:cubicBezTo>
                      <a:cubicBezTo>
                        <a:pt x="881" y="1120"/>
                        <a:pt x="1139" y="1156"/>
                        <a:pt x="1400" y="1156"/>
                      </a:cubicBezTo>
                      <a:cubicBezTo>
                        <a:pt x="1951" y="1156"/>
                        <a:pt x="2519" y="998"/>
                        <a:pt x="3050" y="818"/>
                      </a:cubicBezTo>
                      <a:cubicBezTo>
                        <a:pt x="3150" y="768"/>
                        <a:pt x="3267" y="751"/>
                        <a:pt x="3383" y="734"/>
                      </a:cubicBezTo>
                      <a:cubicBezTo>
                        <a:pt x="3398" y="734"/>
                        <a:pt x="3414" y="733"/>
                        <a:pt x="3429" y="733"/>
                      </a:cubicBezTo>
                      <a:cubicBezTo>
                        <a:pt x="3712" y="733"/>
                        <a:pt x="3975" y="880"/>
                        <a:pt x="4133" y="1101"/>
                      </a:cubicBezTo>
                      <a:cubicBezTo>
                        <a:pt x="4300" y="1351"/>
                        <a:pt x="4416" y="1618"/>
                        <a:pt x="4483" y="1901"/>
                      </a:cubicBezTo>
                      <a:cubicBezTo>
                        <a:pt x="4533" y="2067"/>
                        <a:pt x="4600" y="2267"/>
                        <a:pt x="4766" y="2317"/>
                      </a:cubicBezTo>
                      <a:cubicBezTo>
                        <a:pt x="4966" y="2117"/>
                        <a:pt x="5033" y="1834"/>
                        <a:pt x="4950" y="1568"/>
                      </a:cubicBezTo>
                      <a:cubicBezTo>
                        <a:pt x="4866" y="1301"/>
                        <a:pt x="4733" y="1068"/>
                        <a:pt x="4550" y="868"/>
                      </a:cubicBezTo>
                      <a:cubicBezTo>
                        <a:pt x="4400" y="651"/>
                        <a:pt x="4200" y="485"/>
                        <a:pt x="3950" y="368"/>
                      </a:cubicBezTo>
                      <a:cubicBezTo>
                        <a:pt x="3844" y="336"/>
                        <a:pt x="3739" y="325"/>
                        <a:pt x="3633" y="325"/>
                      </a:cubicBezTo>
                      <a:cubicBezTo>
                        <a:pt x="3572" y="325"/>
                        <a:pt x="3511" y="328"/>
                        <a:pt x="3450" y="335"/>
                      </a:cubicBezTo>
                      <a:cubicBezTo>
                        <a:pt x="3017" y="351"/>
                        <a:pt x="2583" y="418"/>
                        <a:pt x="2167" y="535"/>
                      </a:cubicBezTo>
                      <a:cubicBezTo>
                        <a:pt x="1962" y="593"/>
                        <a:pt x="1730" y="657"/>
                        <a:pt x="1511" y="657"/>
                      </a:cubicBezTo>
                      <a:cubicBezTo>
                        <a:pt x="1356" y="657"/>
                        <a:pt x="1208" y="625"/>
                        <a:pt x="1084" y="535"/>
                      </a:cubicBezTo>
                      <a:cubicBezTo>
                        <a:pt x="839" y="355"/>
                        <a:pt x="691"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4" name="Google Shape;764;p35">
                  <a:extLst>
                    <a:ext uri="{FF2B5EF4-FFF2-40B4-BE49-F238E27FC236}">
                      <a16:creationId xmlns:a16="http://schemas.microsoft.com/office/drawing/2014/main" id="{8FA12A27-6794-3671-260D-F1A14C97E7B1}"/>
                    </a:ext>
                  </a:extLst>
                </p:cNvPr>
                <p:cNvSpPr/>
                <p:nvPr/>
              </p:nvSpPr>
              <p:spPr>
                <a:xfrm>
                  <a:off x="4097525" y="2287669"/>
                  <a:ext cx="249250" cy="369451"/>
                </a:xfrm>
                <a:custGeom>
                  <a:avLst/>
                  <a:gdLst/>
                  <a:ahLst/>
                  <a:cxnLst/>
                  <a:rect l="l" t="t" r="r" b="b"/>
                  <a:pathLst>
                    <a:path w="2733" h="4051" extrusionOk="0">
                      <a:moveTo>
                        <a:pt x="950" y="1"/>
                      </a:moveTo>
                      <a:lnTo>
                        <a:pt x="950" y="1"/>
                      </a:lnTo>
                      <a:cubicBezTo>
                        <a:pt x="800" y="17"/>
                        <a:pt x="683" y="84"/>
                        <a:pt x="583" y="200"/>
                      </a:cubicBezTo>
                      <a:cubicBezTo>
                        <a:pt x="500" y="317"/>
                        <a:pt x="500" y="467"/>
                        <a:pt x="583" y="584"/>
                      </a:cubicBezTo>
                      <a:cubicBezTo>
                        <a:pt x="667" y="684"/>
                        <a:pt x="817" y="767"/>
                        <a:pt x="767" y="884"/>
                      </a:cubicBezTo>
                      <a:cubicBezTo>
                        <a:pt x="733" y="950"/>
                        <a:pt x="650" y="967"/>
                        <a:pt x="583" y="984"/>
                      </a:cubicBezTo>
                      <a:cubicBezTo>
                        <a:pt x="367" y="1084"/>
                        <a:pt x="250" y="1334"/>
                        <a:pt x="300" y="1567"/>
                      </a:cubicBezTo>
                      <a:cubicBezTo>
                        <a:pt x="367" y="1800"/>
                        <a:pt x="550" y="1983"/>
                        <a:pt x="783" y="2067"/>
                      </a:cubicBezTo>
                      <a:cubicBezTo>
                        <a:pt x="914" y="2107"/>
                        <a:pt x="1058" y="2129"/>
                        <a:pt x="1202" y="2129"/>
                      </a:cubicBezTo>
                      <a:cubicBezTo>
                        <a:pt x="1296" y="2129"/>
                        <a:pt x="1391" y="2120"/>
                        <a:pt x="1483" y="2100"/>
                      </a:cubicBezTo>
                      <a:lnTo>
                        <a:pt x="1483" y="2833"/>
                      </a:lnTo>
                      <a:cubicBezTo>
                        <a:pt x="1483" y="2900"/>
                        <a:pt x="1466" y="2983"/>
                        <a:pt x="1450" y="3066"/>
                      </a:cubicBezTo>
                      <a:cubicBezTo>
                        <a:pt x="1371" y="3168"/>
                        <a:pt x="1255" y="3223"/>
                        <a:pt x="1131" y="3223"/>
                      </a:cubicBezTo>
                      <a:cubicBezTo>
                        <a:pt x="1071" y="3223"/>
                        <a:pt x="1010" y="3210"/>
                        <a:pt x="950" y="3183"/>
                      </a:cubicBezTo>
                      <a:cubicBezTo>
                        <a:pt x="783" y="3116"/>
                        <a:pt x="617" y="3033"/>
                        <a:pt x="450" y="2983"/>
                      </a:cubicBezTo>
                      <a:cubicBezTo>
                        <a:pt x="420" y="2978"/>
                        <a:pt x="388" y="2975"/>
                        <a:pt x="357" y="2975"/>
                      </a:cubicBezTo>
                      <a:cubicBezTo>
                        <a:pt x="196" y="2975"/>
                        <a:pt x="31" y="3047"/>
                        <a:pt x="17" y="3200"/>
                      </a:cubicBezTo>
                      <a:cubicBezTo>
                        <a:pt x="0" y="3366"/>
                        <a:pt x="117" y="3500"/>
                        <a:pt x="267" y="3533"/>
                      </a:cubicBezTo>
                      <a:cubicBezTo>
                        <a:pt x="342" y="3550"/>
                        <a:pt x="417" y="3558"/>
                        <a:pt x="494" y="3558"/>
                      </a:cubicBezTo>
                      <a:cubicBezTo>
                        <a:pt x="571" y="3558"/>
                        <a:pt x="650" y="3550"/>
                        <a:pt x="733" y="3533"/>
                      </a:cubicBezTo>
                      <a:cubicBezTo>
                        <a:pt x="852" y="3518"/>
                        <a:pt x="974" y="3510"/>
                        <a:pt x="1097" y="3510"/>
                      </a:cubicBezTo>
                      <a:cubicBezTo>
                        <a:pt x="1371" y="3510"/>
                        <a:pt x="1652" y="3547"/>
                        <a:pt x="1916" y="3616"/>
                      </a:cubicBezTo>
                      <a:cubicBezTo>
                        <a:pt x="2100" y="3633"/>
                        <a:pt x="2266" y="3733"/>
                        <a:pt x="2383" y="3866"/>
                      </a:cubicBezTo>
                      <a:cubicBezTo>
                        <a:pt x="2433" y="3950"/>
                        <a:pt x="2450" y="4033"/>
                        <a:pt x="2566" y="4050"/>
                      </a:cubicBezTo>
                      <a:cubicBezTo>
                        <a:pt x="2572" y="4050"/>
                        <a:pt x="2578" y="4051"/>
                        <a:pt x="2584" y="4051"/>
                      </a:cubicBezTo>
                      <a:cubicBezTo>
                        <a:pt x="2688" y="4051"/>
                        <a:pt x="2733" y="3910"/>
                        <a:pt x="2733" y="3800"/>
                      </a:cubicBezTo>
                      <a:cubicBezTo>
                        <a:pt x="2716" y="3400"/>
                        <a:pt x="2450" y="3050"/>
                        <a:pt x="2083" y="2917"/>
                      </a:cubicBezTo>
                      <a:cubicBezTo>
                        <a:pt x="1933" y="2867"/>
                        <a:pt x="1750" y="2833"/>
                        <a:pt x="1700" y="2683"/>
                      </a:cubicBezTo>
                      <a:cubicBezTo>
                        <a:pt x="1616" y="2500"/>
                        <a:pt x="1833" y="2333"/>
                        <a:pt x="2000" y="2250"/>
                      </a:cubicBezTo>
                      <a:cubicBezTo>
                        <a:pt x="2033" y="2083"/>
                        <a:pt x="1966" y="1917"/>
                        <a:pt x="1833" y="1817"/>
                      </a:cubicBezTo>
                      <a:cubicBezTo>
                        <a:pt x="1721" y="1733"/>
                        <a:pt x="1586" y="1696"/>
                        <a:pt x="1457" y="1696"/>
                      </a:cubicBezTo>
                      <a:cubicBezTo>
                        <a:pt x="1432" y="1696"/>
                        <a:pt x="1407" y="1697"/>
                        <a:pt x="1383" y="1700"/>
                      </a:cubicBezTo>
                      <a:cubicBezTo>
                        <a:pt x="1247" y="1723"/>
                        <a:pt x="1102" y="1777"/>
                        <a:pt x="971" y="1777"/>
                      </a:cubicBezTo>
                      <a:cubicBezTo>
                        <a:pt x="911" y="1777"/>
                        <a:pt x="853" y="1765"/>
                        <a:pt x="800" y="1733"/>
                      </a:cubicBezTo>
                      <a:cubicBezTo>
                        <a:pt x="667" y="1617"/>
                        <a:pt x="633" y="1450"/>
                        <a:pt x="717" y="1317"/>
                      </a:cubicBezTo>
                      <a:cubicBezTo>
                        <a:pt x="783" y="1184"/>
                        <a:pt x="900" y="1067"/>
                        <a:pt x="1033" y="1000"/>
                      </a:cubicBezTo>
                      <a:cubicBezTo>
                        <a:pt x="1133" y="934"/>
                        <a:pt x="1233" y="867"/>
                        <a:pt x="1250" y="750"/>
                      </a:cubicBezTo>
                      <a:cubicBezTo>
                        <a:pt x="1250" y="634"/>
                        <a:pt x="1200" y="534"/>
                        <a:pt x="1117" y="484"/>
                      </a:cubicBezTo>
                      <a:cubicBezTo>
                        <a:pt x="1017" y="434"/>
                        <a:pt x="950" y="350"/>
                        <a:pt x="883" y="267"/>
                      </a:cubicBezTo>
                      <a:cubicBezTo>
                        <a:pt x="833" y="184"/>
                        <a:pt x="850" y="51"/>
                        <a:pt x="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5" name="Google Shape;765;p35">
                  <a:extLst>
                    <a:ext uri="{FF2B5EF4-FFF2-40B4-BE49-F238E27FC236}">
                      <a16:creationId xmlns:a16="http://schemas.microsoft.com/office/drawing/2014/main" id="{B558867F-4B45-26A1-C6BD-761DE73FCF38}"/>
                    </a:ext>
                  </a:extLst>
                </p:cNvPr>
                <p:cNvSpPr/>
                <p:nvPr/>
              </p:nvSpPr>
              <p:spPr>
                <a:xfrm>
                  <a:off x="4393829" y="2295239"/>
                  <a:ext cx="173280" cy="327955"/>
                </a:xfrm>
                <a:custGeom>
                  <a:avLst/>
                  <a:gdLst/>
                  <a:ahLst/>
                  <a:cxnLst/>
                  <a:rect l="l" t="t" r="r" b="b"/>
                  <a:pathLst>
                    <a:path w="1900" h="3596" extrusionOk="0">
                      <a:moveTo>
                        <a:pt x="1033" y="1"/>
                      </a:moveTo>
                      <a:cubicBezTo>
                        <a:pt x="850" y="251"/>
                        <a:pt x="484" y="251"/>
                        <a:pt x="200" y="334"/>
                      </a:cubicBezTo>
                      <a:cubicBezTo>
                        <a:pt x="150" y="334"/>
                        <a:pt x="117" y="351"/>
                        <a:pt x="84" y="384"/>
                      </a:cubicBezTo>
                      <a:cubicBezTo>
                        <a:pt x="17" y="451"/>
                        <a:pt x="0" y="551"/>
                        <a:pt x="50" y="617"/>
                      </a:cubicBezTo>
                      <a:cubicBezTo>
                        <a:pt x="117" y="817"/>
                        <a:pt x="311" y="942"/>
                        <a:pt x="522" y="942"/>
                      </a:cubicBezTo>
                      <a:cubicBezTo>
                        <a:pt x="575" y="942"/>
                        <a:pt x="630" y="934"/>
                        <a:pt x="684" y="917"/>
                      </a:cubicBezTo>
                      <a:cubicBezTo>
                        <a:pt x="734" y="884"/>
                        <a:pt x="817" y="867"/>
                        <a:pt x="883" y="867"/>
                      </a:cubicBezTo>
                      <a:cubicBezTo>
                        <a:pt x="933" y="884"/>
                        <a:pt x="967" y="917"/>
                        <a:pt x="983" y="934"/>
                      </a:cubicBezTo>
                      <a:cubicBezTo>
                        <a:pt x="1483" y="1500"/>
                        <a:pt x="1550" y="2317"/>
                        <a:pt x="1150" y="2950"/>
                      </a:cubicBezTo>
                      <a:cubicBezTo>
                        <a:pt x="1083" y="3033"/>
                        <a:pt x="1033" y="3133"/>
                        <a:pt x="983" y="3233"/>
                      </a:cubicBezTo>
                      <a:cubicBezTo>
                        <a:pt x="933" y="3333"/>
                        <a:pt x="950" y="3450"/>
                        <a:pt x="1033" y="3533"/>
                      </a:cubicBezTo>
                      <a:cubicBezTo>
                        <a:pt x="1077" y="3577"/>
                        <a:pt x="1132" y="3596"/>
                        <a:pt x="1189" y="3596"/>
                      </a:cubicBezTo>
                      <a:cubicBezTo>
                        <a:pt x="1307" y="3596"/>
                        <a:pt x="1438" y="3517"/>
                        <a:pt x="1517" y="3417"/>
                      </a:cubicBezTo>
                      <a:cubicBezTo>
                        <a:pt x="1717" y="3117"/>
                        <a:pt x="1817" y="2767"/>
                        <a:pt x="1833" y="2417"/>
                      </a:cubicBezTo>
                      <a:cubicBezTo>
                        <a:pt x="1900" y="2034"/>
                        <a:pt x="1883" y="1634"/>
                        <a:pt x="1800" y="1234"/>
                      </a:cubicBezTo>
                      <a:cubicBezTo>
                        <a:pt x="1667" y="767"/>
                        <a:pt x="1333" y="384"/>
                        <a:pt x="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01" name="Google Shape;766;p35">
                <a:extLst>
                  <a:ext uri="{FF2B5EF4-FFF2-40B4-BE49-F238E27FC236}">
                    <a16:creationId xmlns:a16="http://schemas.microsoft.com/office/drawing/2014/main" id="{D7C9337C-F1C6-743C-DD67-3CD01162A592}"/>
                  </a:ext>
                </a:extLst>
              </p:cNvPr>
              <p:cNvSpPr/>
              <p:nvPr/>
            </p:nvSpPr>
            <p:spPr>
              <a:xfrm>
                <a:off x="3855877" y="2504999"/>
                <a:ext cx="240221" cy="244781"/>
              </a:xfrm>
              <a:custGeom>
                <a:avLst/>
                <a:gdLst/>
                <a:ahLst/>
                <a:cxnLst/>
                <a:rect l="l" t="t" r="r" b="b"/>
                <a:pathLst>
                  <a:path w="2634" h="2684" fill="none" extrusionOk="0">
                    <a:moveTo>
                      <a:pt x="2633" y="0"/>
                    </a:moveTo>
                    <a:cubicBezTo>
                      <a:pt x="2516" y="234"/>
                      <a:pt x="2300" y="400"/>
                      <a:pt x="2050" y="450"/>
                    </a:cubicBezTo>
                    <a:cubicBezTo>
                      <a:pt x="1800" y="534"/>
                      <a:pt x="1550" y="567"/>
                      <a:pt x="1300" y="650"/>
                    </a:cubicBezTo>
                    <a:cubicBezTo>
                      <a:pt x="450" y="933"/>
                      <a:pt x="0" y="1833"/>
                      <a:pt x="267" y="268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2" name="Google Shape;767;p35">
                <a:extLst>
                  <a:ext uri="{FF2B5EF4-FFF2-40B4-BE49-F238E27FC236}">
                    <a16:creationId xmlns:a16="http://schemas.microsoft.com/office/drawing/2014/main" id="{D50C091E-F462-A296-865A-49EF3B065893}"/>
                  </a:ext>
                </a:extLst>
              </p:cNvPr>
              <p:cNvSpPr/>
              <p:nvPr/>
            </p:nvSpPr>
            <p:spPr>
              <a:xfrm>
                <a:off x="3915217" y="3427022"/>
                <a:ext cx="226541" cy="380030"/>
              </a:xfrm>
              <a:custGeom>
                <a:avLst/>
                <a:gdLst/>
                <a:ahLst/>
                <a:cxnLst/>
                <a:rect l="l" t="t" r="r" b="b"/>
                <a:pathLst>
                  <a:path w="2484" h="4167" fill="none" extrusionOk="0">
                    <a:moveTo>
                      <a:pt x="2483" y="1"/>
                    </a:moveTo>
                    <a:lnTo>
                      <a:pt x="1384" y="51"/>
                    </a:lnTo>
                    <a:cubicBezTo>
                      <a:pt x="1067" y="34"/>
                      <a:pt x="767" y="100"/>
                      <a:pt x="484" y="250"/>
                    </a:cubicBezTo>
                    <a:cubicBezTo>
                      <a:pt x="217" y="450"/>
                      <a:pt x="51" y="750"/>
                      <a:pt x="34" y="1084"/>
                    </a:cubicBezTo>
                    <a:cubicBezTo>
                      <a:pt x="1" y="1417"/>
                      <a:pt x="67" y="1733"/>
                      <a:pt x="201" y="2033"/>
                    </a:cubicBezTo>
                    <a:cubicBezTo>
                      <a:pt x="617" y="3033"/>
                      <a:pt x="1434" y="3816"/>
                      <a:pt x="2450" y="416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3" name="Google Shape;768;p35">
                <a:extLst>
                  <a:ext uri="{FF2B5EF4-FFF2-40B4-BE49-F238E27FC236}">
                    <a16:creationId xmlns:a16="http://schemas.microsoft.com/office/drawing/2014/main" id="{04378D32-0C94-5DFB-2978-96EB6A4A5E8A}"/>
                  </a:ext>
                </a:extLst>
              </p:cNvPr>
              <p:cNvSpPr/>
              <p:nvPr/>
            </p:nvSpPr>
            <p:spPr>
              <a:xfrm>
                <a:off x="4334579" y="2332251"/>
                <a:ext cx="191497" cy="314104"/>
              </a:xfrm>
              <a:custGeom>
                <a:avLst/>
                <a:gdLst/>
                <a:ahLst/>
                <a:cxnLst/>
                <a:rect l="l" t="t" r="r" b="b"/>
                <a:pathLst>
                  <a:path w="2667" h="3816" fill="none" extrusionOk="0">
                    <a:moveTo>
                      <a:pt x="583" y="917"/>
                    </a:moveTo>
                    <a:cubicBezTo>
                      <a:pt x="683" y="1150"/>
                      <a:pt x="633" y="1400"/>
                      <a:pt x="483" y="1600"/>
                    </a:cubicBezTo>
                    <a:cubicBezTo>
                      <a:pt x="333" y="1783"/>
                      <a:pt x="183" y="1983"/>
                      <a:pt x="84" y="2216"/>
                    </a:cubicBezTo>
                    <a:cubicBezTo>
                      <a:pt x="0" y="2433"/>
                      <a:pt x="67" y="2750"/>
                      <a:pt x="283" y="2833"/>
                    </a:cubicBezTo>
                    <a:cubicBezTo>
                      <a:pt x="467" y="2899"/>
                      <a:pt x="667" y="2800"/>
                      <a:pt x="817" y="2899"/>
                    </a:cubicBezTo>
                    <a:cubicBezTo>
                      <a:pt x="1033" y="3016"/>
                      <a:pt x="983" y="3333"/>
                      <a:pt x="1100" y="3533"/>
                    </a:cubicBezTo>
                    <a:cubicBezTo>
                      <a:pt x="1233" y="3733"/>
                      <a:pt x="1483" y="3816"/>
                      <a:pt x="1700" y="3749"/>
                    </a:cubicBezTo>
                    <a:cubicBezTo>
                      <a:pt x="1916" y="3666"/>
                      <a:pt x="2100" y="3516"/>
                      <a:pt x="2216" y="3333"/>
                    </a:cubicBezTo>
                    <a:cubicBezTo>
                      <a:pt x="2550" y="2816"/>
                      <a:pt x="2666" y="2200"/>
                      <a:pt x="2533" y="1616"/>
                    </a:cubicBezTo>
                    <a:cubicBezTo>
                      <a:pt x="2400" y="1033"/>
                      <a:pt x="2166" y="483"/>
                      <a:pt x="1816" y="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4" name="Google Shape;769;p35">
                <a:extLst>
                  <a:ext uri="{FF2B5EF4-FFF2-40B4-BE49-F238E27FC236}">
                    <a16:creationId xmlns:a16="http://schemas.microsoft.com/office/drawing/2014/main" id="{F83B1D33-7535-A7C7-98BB-BC98740FE853}"/>
                  </a:ext>
                </a:extLst>
              </p:cNvPr>
              <p:cNvSpPr/>
              <p:nvPr/>
            </p:nvSpPr>
            <p:spPr>
              <a:xfrm>
                <a:off x="4176531" y="3460867"/>
                <a:ext cx="83630" cy="215870"/>
              </a:xfrm>
              <a:custGeom>
                <a:avLst/>
                <a:gdLst/>
                <a:ahLst/>
                <a:cxnLst/>
                <a:rect l="l" t="t" r="r" b="b"/>
                <a:pathLst>
                  <a:path w="917" h="2367" fill="none" extrusionOk="0">
                    <a:moveTo>
                      <a:pt x="400" y="0"/>
                    </a:moveTo>
                    <a:cubicBezTo>
                      <a:pt x="234" y="283"/>
                      <a:pt x="134" y="583"/>
                      <a:pt x="67" y="900"/>
                    </a:cubicBezTo>
                    <a:cubicBezTo>
                      <a:pt x="0" y="1117"/>
                      <a:pt x="0" y="1350"/>
                      <a:pt x="34" y="1566"/>
                    </a:cubicBezTo>
                    <a:cubicBezTo>
                      <a:pt x="84" y="1800"/>
                      <a:pt x="234" y="1983"/>
                      <a:pt x="433" y="2100"/>
                    </a:cubicBezTo>
                    <a:cubicBezTo>
                      <a:pt x="500" y="2133"/>
                      <a:pt x="567" y="2150"/>
                      <a:pt x="633" y="2183"/>
                    </a:cubicBezTo>
                    <a:cubicBezTo>
                      <a:pt x="733" y="2216"/>
                      <a:pt x="833" y="2283"/>
                      <a:pt x="917" y="236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5" name="Google Shape;770;p35">
                <a:extLst>
                  <a:ext uri="{FF2B5EF4-FFF2-40B4-BE49-F238E27FC236}">
                    <a16:creationId xmlns:a16="http://schemas.microsoft.com/office/drawing/2014/main" id="{CB9B14E4-F098-ACBE-EEDC-C56BA15F385E}"/>
                  </a:ext>
                </a:extLst>
              </p:cNvPr>
              <p:cNvSpPr/>
              <p:nvPr/>
            </p:nvSpPr>
            <p:spPr>
              <a:xfrm>
                <a:off x="3975894" y="3551976"/>
                <a:ext cx="147562" cy="89832"/>
              </a:xfrm>
              <a:custGeom>
                <a:avLst/>
                <a:gdLst/>
                <a:ahLst/>
                <a:cxnLst/>
                <a:rect l="l" t="t" r="r" b="b"/>
                <a:pathLst>
                  <a:path w="1618" h="985" fill="none" extrusionOk="0">
                    <a:moveTo>
                      <a:pt x="1617" y="118"/>
                    </a:moveTo>
                    <a:cubicBezTo>
                      <a:pt x="1367" y="134"/>
                      <a:pt x="1117" y="118"/>
                      <a:pt x="884" y="51"/>
                    </a:cubicBezTo>
                    <a:cubicBezTo>
                      <a:pt x="784" y="34"/>
                      <a:pt x="701" y="18"/>
                      <a:pt x="617" y="1"/>
                    </a:cubicBezTo>
                    <a:cubicBezTo>
                      <a:pt x="384" y="1"/>
                      <a:pt x="184" y="134"/>
                      <a:pt x="101" y="351"/>
                    </a:cubicBezTo>
                    <a:cubicBezTo>
                      <a:pt x="1" y="551"/>
                      <a:pt x="1" y="767"/>
                      <a:pt x="67" y="984"/>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6" name="Google Shape;771;p35">
                <a:extLst>
                  <a:ext uri="{FF2B5EF4-FFF2-40B4-BE49-F238E27FC236}">
                    <a16:creationId xmlns:a16="http://schemas.microsoft.com/office/drawing/2014/main" id="{D8B25594-8196-1A91-9684-F2C6D90D46B5}"/>
                  </a:ext>
                </a:extLst>
              </p:cNvPr>
              <p:cNvSpPr/>
              <p:nvPr/>
            </p:nvSpPr>
            <p:spPr>
              <a:xfrm>
                <a:off x="4039733" y="3640166"/>
                <a:ext cx="174830" cy="144461"/>
              </a:xfrm>
              <a:custGeom>
                <a:avLst/>
                <a:gdLst/>
                <a:ahLst/>
                <a:cxnLst/>
                <a:rect l="l" t="t" r="r" b="b"/>
                <a:pathLst>
                  <a:path w="1917" h="1584" fill="none" extrusionOk="0">
                    <a:moveTo>
                      <a:pt x="1" y="0"/>
                    </a:moveTo>
                    <a:lnTo>
                      <a:pt x="234" y="250"/>
                    </a:lnTo>
                    <a:cubicBezTo>
                      <a:pt x="351" y="384"/>
                      <a:pt x="467" y="484"/>
                      <a:pt x="617" y="567"/>
                    </a:cubicBezTo>
                    <a:cubicBezTo>
                      <a:pt x="734" y="617"/>
                      <a:pt x="850" y="650"/>
                      <a:pt x="967" y="684"/>
                    </a:cubicBezTo>
                    <a:cubicBezTo>
                      <a:pt x="1400" y="834"/>
                      <a:pt x="1734" y="1167"/>
                      <a:pt x="1917" y="158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7" name="Google Shape;772;p35">
                <a:extLst>
                  <a:ext uri="{FF2B5EF4-FFF2-40B4-BE49-F238E27FC236}">
                    <a16:creationId xmlns:a16="http://schemas.microsoft.com/office/drawing/2014/main" id="{B9A12EA6-3F8A-9C4B-261E-AC7E74880BD0}"/>
                  </a:ext>
                </a:extLst>
              </p:cNvPr>
              <p:cNvSpPr/>
              <p:nvPr/>
            </p:nvSpPr>
            <p:spPr>
              <a:xfrm>
                <a:off x="4153732" y="3628037"/>
                <a:ext cx="35021" cy="85181"/>
              </a:xfrm>
              <a:custGeom>
                <a:avLst/>
                <a:gdLst/>
                <a:ahLst/>
                <a:cxnLst/>
                <a:rect l="l" t="t" r="r" b="b"/>
                <a:pathLst>
                  <a:path w="384" h="934" fill="none" extrusionOk="0">
                    <a:moveTo>
                      <a:pt x="384" y="0"/>
                    </a:moveTo>
                    <a:cubicBezTo>
                      <a:pt x="150" y="267"/>
                      <a:pt x="17" y="583"/>
                      <a:pt x="0" y="93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8" name="Google Shape;773;p35">
                <a:extLst>
                  <a:ext uri="{FF2B5EF4-FFF2-40B4-BE49-F238E27FC236}">
                    <a16:creationId xmlns:a16="http://schemas.microsoft.com/office/drawing/2014/main" id="{5FA42DED-EB17-6AE9-F733-05F52B577EE5}"/>
                  </a:ext>
                </a:extLst>
              </p:cNvPr>
              <p:cNvSpPr/>
              <p:nvPr/>
            </p:nvSpPr>
            <p:spPr>
              <a:xfrm>
                <a:off x="4255509" y="3655397"/>
                <a:ext cx="111082" cy="77520"/>
              </a:xfrm>
              <a:custGeom>
                <a:avLst/>
                <a:gdLst/>
                <a:ahLst/>
                <a:cxnLst/>
                <a:rect l="l" t="t" r="r" b="b"/>
                <a:pathLst>
                  <a:path w="1218" h="850" fill="none" extrusionOk="0">
                    <a:moveTo>
                      <a:pt x="1" y="733"/>
                    </a:moveTo>
                    <a:cubicBezTo>
                      <a:pt x="167" y="817"/>
                      <a:pt x="351" y="850"/>
                      <a:pt x="534" y="800"/>
                    </a:cubicBezTo>
                    <a:cubicBezTo>
                      <a:pt x="884" y="700"/>
                      <a:pt x="1100" y="350"/>
                      <a:pt x="1217" y="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9" name="Google Shape;774;p35">
                <a:extLst>
                  <a:ext uri="{FF2B5EF4-FFF2-40B4-BE49-F238E27FC236}">
                    <a16:creationId xmlns:a16="http://schemas.microsoft.com/office/drawing/2014/main" id="{A1015C13-0478-5F71-6742-6365723D4B08}"/>
                  </a:ext>
                </a:extLst>
              </p:cNvPr>
              <p:cNvSpPr/>
              <p:nvPr/>
            </p:nvSpPr>
            <p:spPr>
              <a:xfrm>
                <a:off x="4346708" y="3697896"/>
                <a:ext cx="56362" cy="19882"/>
              </a:xfrm>
              <a:custGeom>
                <a:avLst/>
                <a:gdLst/>
                <a:ahLst/>
                <a:cxnLst/>
                <a:rect l="l" t="t" r="r" b="b"/>
                <a:pathLst>
                  <a:path w="618" h="218" fill="none" extrusionOk="0">
                    <a:moveTo>
                      <a:pt x="0" y="1"/>
                    </a:moveTo>
                    <a:cubicBezTo>
                      <a:pt x="167" y="151"/>
                      <a:pt x="400" y="217"/>
                      <a:pt x="617" y="15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0" name="Google Shape;775;p35">
                <a:extLst>
                  <a:ext uri="{FF2B5EF4-FFF2-40B4-BE49-F238E27FC236}">
                    <a16:creationId xmlns:a16="http://schemas.microsoft.com/office/drawing/2014/main" id="{E98DD962-825D-7CEA-777A-89D5BDE002C6}"/>
                  </a:ext>
                </a:extLst>
              </p:cNvPr>
              <p:cNvSpPr/>
              <p:nvPr/>
            </p:nvSpPr>
            <p:spPr>
              <a:xfrm>
                <a:off x="4361938" y="3782986"/>
                <a:ext cx="129230" cy="147470"/>
              </a:xfrm>
              <a:custGeom>
                <a:avLst/>
                <a:gdLst/>
                <a:ahLst/>
                <a:cxnLst/>
                <a:rect l="l" t="t" r="r" b="b"/>
                <a:pathLst>
                  <a:path w="1417" h="1617" fill="none" extrusionOk="0">
                    <a:moveTo>
                      <a:pt x="1416" y="201"/>
                    </a:moveTo>
                    <a:cubicBezTo>
                      <a:pt x="1283" y="67"/>
                      <a:pt x="1083" y="1"/>
                      <a:pt x="900" y="17"/>
                    </a:cubicBezTo>
                    <a:cubicBezTo>
                      <a:pt x="650" y="17"/>
                      <a:pt x="367" y="51"/>
                      <a:pt x="233" y="267"/>
                    </a:cubicBezTo>
                    <a:cubicBezTo>
                      <a:pt x="200" y="317"/>
                      <a:pt x="167" y="367"/>
                      <a:pt x="150" y="434"/>
                    </a:cubicBezTo>
                    <a:cubicBezTo>
                      <a:pt x="33" y="834"/>
                      <a:pt x="0" y="1300"/>
                      <a:pt x="267" y="1617"/>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1" name="Google Shape;776;p35">
                <a:extLst>
                  <a:ext uri="{FF2B5EF4-FFF2-40B4-BE49-F238E27FC236}">
                    <a16:creationId xmlns:a16="http://schemas.microsoft.com/office/drawing/2014/main" id="{6624580E-EBA4-9D07-736D-C9AFC4D187BA}"/>
                  </a:ext>
                </a:extLst>
              </p:cNvPr>
              <p:cNvSpPr/>
              <p:nvPr/>
            </p:nvSpPr>
            <p:spPr>
              <a:xfrm>
                <a:off x="3872567" y="3252657"/>
                <a:ext cx="176381" cy="149021"/>
              </a:xfrm>
              <a:custGeom>
                <a:avLst/>
                <a:gdLst/>
                <a:ahLst/>
                <a:cxnLst/>
                <a:rect l="l" t="t" r="r" b="b"/>
                <a:pathLst>
                  <a:path w="1934" h="1634" fill="none" extrusionOk="0">
                    <a:moveTo>
                      <a:pt x="1800" y="0"/>
                    </a:moveTo>
                    <a:cubicBezTo>
                      <a:pt x="1884" y="434"/>
                      <a:pt x="1934" y="934"/>
                      <a:pt x="1667" y="1283"/>
                    </a:cubicBezTo>
                    <a:cubicBezTo>
                      <a:pt x="1534" y="1467"/>
                      <a:pt x="1334" y="1583"/>
                      <a:pt x="1117" y="1617"/>
                    </a:cubicBezTo>
                    <a:cubicBezTo>
                      <a:pt x="984" y="1633"/>
                      <a:pt x="851" y="1633"/>
                      <a:pt x="717" y="1617"/>
                    </a:cubicBezTo>
                    <a:cubicBezTo>
                      <a:pt x="451" y="1617"/>
                      <a:pt x="201" y="1517"/>
                      <a:pt x="1" y="133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2" name="Google Shape;777;p35">
                <a:extLst>
                  <a:ext uri="{FF2B5EF4-FFF2-40B4-BE49-F238E27FC236}">
                    <a16:creationId xmlns:a16="http://schemas.microsoft.com/office/drawing/2014/main" id="{A495AD05-0C60-D115-9E2B-C782AD68249B}"/>
                  </a:ext>
                </a:extLst>
              </p:cNvPr>
              <p:cNvSpPr/>
              <p:nvPr/>
            </p:nvSpPr>
            <p:spPr>
              <a:xfrm>
                <a:off x="3846757" y="3087038"/>
                <a:ext cx="407390" cy="193070"/>
              </a:xfrm>
              <a:custGeom>
                <a:avLst/>
                <a:gdLst/>
                <a:ahLst/>
                <a:cxnLst/>
                <a:rect l="l" t="t" r="r" b="b"/>
                <a:pathLst>
                  <a:path w="4467" h="2117" fill="none" extrusionOk="0">
                    <a:moveTo>
                      <a:pt x="100" y="0"/>
                    </a:moveTo>
                    <a:cubicBezTo>
                      <a:pt x="0" y="267"/>
                      <a:pt x="100" y="567"/>
                      <a:pt x="317" y="750"/>
                    </a:cubicBezTo>
                    <a:cubicBezTo>
                      <a:pt x="550" y="933"/>
                      <a:pt x="817" y="1017"/>
                      <a:pt x="1100" y="1033"/>
                    </a:cubicBezTo>
                    <a:cubicBezTo>
                      <a:pt x="1333" y="1033"/>
                      <a:pt x="1567" y="1033"/>
                      <a:pt x="1783" y="1033"/>
                    </a:cubicBezTo>
                    <a:cubicBezTo>
                      <a:pt x="2300" y="1067"/>
                      <a:pt x="2783" y="1267"/>
                      <a:pt x="3150" y="1633"/>
                    </a:cubicBezTo>
                    <a:cubicBezTo>
                      <a:pt x="3266" y="1750"/>
                      <a:pt x="3383" y="1850"/>
                      <a:pt x="3516" y="1950"/>
                    </a:cubicBezTo>
                    <a:cubicBezTo>
                      <a:pt x="3833" y="2116"/>
                      <a:pt x="4233" y="2050"/>
                      <a:pt x="4466" y="176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3" name="Google Shape;778;p35">
                <a:extLst>
                  <a:ext uri="{FF2B5EF4-FFF2-40B4-BE49-F238E27FC236}">
                    <a16:creationId xmlns:a16="http://schemas.microsoft.com/office/drawing/2014/main" id="{298A1919-9B09-D67F-97BE-6AABEE23E7F3}"/>
                  </a:ext>
                </a:extLst>
              </p:cNvPr>
              <p:cNvSpPr/>
              <p:nvPr/>
            </p:nvSpPr>
            <p:spPr>
              <a:xfrm>
                <a:off x="3974435" y="3004958"/>
                <a:ext cx="69950" cy="177840"/>
              </a:xfrm>
              <a:custGeom>
                <a:avLst/>
                <a:gdLst/>
                <a:ahLst/>
                <a:cxnLst/>
                <a:rect l="l" t="t" r="r" b="b"/>
                <a:pathLst>
                  <a:path w="767" h="1950" fill="none" extrusionOk="0">
                    <a:moveTo>
                      <a:pt x="0" y="0"/>
                    </a:moveTo>
                    <a:cubicBezTo>
                      <a:pt x="250" y="117"/>
                      <a:pt x="433" y="334"/>
                      <a:pt x="517" y="600"/>
                    </a:cubicBezTo>
                    <a:cubicBezTo>
                      <a:pt x="700" y="1017"/>
                      <a:pt x="767" y="1483"/>
                      <a:pt x="700" y="195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4" name="Google Shape;779;p35">
                <a:extLst>
                  <a:ext uri="{FF2B5EF4-FFF2-40B4-BE49-F238E27FC236}">
                    <a16:creationId xmlns:a16="http://schemas.microsoft.com/office/drawing/2014/main" id="{D8FAE3C6-A7AA-022D-4A13-0DE2E826B859}"/>
                  </a:ext>
                </a:extLst>
              </p:cNvPr>
              <p:cNvSpPr/>
              <p:nvPr/>
            </p:nvSpPr>
            <p:spPr>
              <a:xfrm>
                <a:off x="4032164" y="2992828"/>
                <a:ext cx="68491" cy="103421"/>
              </a:xfrm>
              <a:custGeom>
                <a:avLst/>
                <a:gdLst/>
                <a:ahLst/>
                <a:cxnLst/>
                <a:rect l="l" t="t" r="r" b="b"/>
                <a:pathLst>
                  <a:path w="751" h="1134" fill="none" extrusionOk="0">
                    <a:moveTo>
                      <a:pt x="750" y="0"/>
                    </a:moveTo>
                    <a:cubicBezTo>
                      <a:pt x="600" y="50"/>
                      <a:pt x="467" y="167"/>
                      <a:pt x="367" y="317"/>
                    </a:cubicBezTo>
                    <a:cubicBezTo>
                      <a:pt x="200" y="567"/>
                      <a:pt x="184" y="900"/>
                      <a:pt x="0" y="113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5" name="Google Shape;780;p35">
                <a:extLst>
                  <a:ext uri="{FF2B5EF4-FFF2-40B4-BE49-F238E27FC236}">
                    <a16:creationId xmlns:a16="http://schemas.microsoft.com/office/drawing/2014/main" id="{B0817BB1-35E9-7C9F-255C-E862C02E321D}"/>
                  </a:ext>
                </a:extLst>
              </p:cNvPr>
              <p:cNvSpPr/>
              <p:nvPr/>
            </p:nvSpPr>
            <p:spPr>
              <a:xfrm>
                <a:off x="4150631" y="2799758"/>
                <a:ext cx="182491" cy="246331"/>
              </a:xfrm>
              <a:custGeom>
                <a:avLst/>
                <a:gdLst/>
                <a:ahLst/>
                <a:cxnLst/>
                <a:rect l="l" t="t" r="r" b="b"/>
                <a:pathLst>
                  <a:path w="2001" h="2701" fill="none" extrusionOk="0">
                    <a:moveTo>
                      <a:pt x="2001" y="1"/>
                    </a:moveTo>
                    <a:lnTo>
                      <a:pt x="1551" y="34"/>
                    </a:lnTo>
                    <a:cubicBezTo>
                      <a:pt x="1467" y="34"/>
                      <a:pt x="1384" y="34"/>
                      <a:pt x="1317" y="51"/>
                    </a:cubicBezTo>
                    <a:cubicBezTo>
                      <a:pt x="1217" y="84"/>
                      <a:pt x="1134" y="134"/>
                      <a:pt x="1067" y="201"/>
                    </a:cubicBezTo>
                    <a:cubicBezTo>
                      <a:pt x="301" y="784"/>
                      <a:pt x="1" y="1784"/>
                      <a:pt x="318" y="270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6" name="Google Shape;781;p35">
                <a:extLst>
                  <a:ext uri="{FF2B5EF4-FFF2-40B4-BE49-F238E27FC236}">
                    <a16:creationId xmlns:a16="http://schemas.microsoft.com/office/drawing/2014/main" id="{7CCB6979-5070-61E6-82F3-F632C9098804}"/>
                  </a:ext>
                </a:extLst>
              </p:cNvPr>
              <p:cNvSpPr/>
              <p:nvPr/>
            </p:nvSpPr>
            <p:spPr>
              <a:xfrm>
                <a:off x="3887797" y="2877278"/>
                <a:ext cx="76061" cy="35021"/>
              </a:xfrm>
              <a:custGeom>
                <a:avLst/>
                <a:gdLst/>
                <a:ahLst/>
                <a:cxnLst/>
                <a:rect l="l" t="t" r="r" b="b"/>
                <a:pathLst>
                  <a:path w="834" h="384" fill="none" extrusionOk="0">
                    <a:moveTo>
                      <a:pt x="833" y="384"/>
                    </a:moveTo>
                    <a:cubicBezTo>
                      <a:pt x="700" y="234"/>
                      <a:pt x="517" y="117"/>
                      <a:pt x="334" y="51"/>
                    </a:cubicBezTo>
                    <a:cubicBezTo>
                      <a:pt x="217" y="17"/>
                      <a:pt x="100" y="1"/>
                      <a:pt x="0" y="34"/>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7" name="Google Shape;782;p35">
                <a:extLst>
                  <a:ext uri="{FF2B5EF4-FFF2-40B4-BE49-F238E27FC236}">
                    <a16:creationId xmlns:a16="http://schemas.microsoft.com/office/drawing/2014/main" id="{D149A184-A78C-B678-DDBF-20555216D7C1}"/>
                  </a:ext>
                </a:extLst>
              </p:cNvPr>
              <p:cNvSpPr/>
              <p:nvPr/>
            </p:nvSpPr>
            <p:spPr>
              <a:xfrm>
                <a:off x="4026054" y="2684298"/>
                <a:ext cx="407390" cy="159691"/>
              </a:xfrm>
              <a:custGeom>
                <a:avLst/>
                <a:gdLst/>
                <a:ahLst/>
                <a:cxnLst/>
                <a:rect l="l" t="t" r="r" b="b"/>
                <a:pathLst>
                  <a:path w="4467" h="1751" fill="none" extrusionOk="0">
                    <a:moveTo>
                      <a:pt x="4466" y="1750"/>
                    </a:moveTo>
                    <a:cubicBezTo>
                      <a:pt x="4416" y="1467"/>
                      <a:pt x="4316" y="1200"/>
                      <a:pt x="4200" y="934"/>
                    </a:cubicBezTo>
                    <a:cubicBezTo>
                      <a:pt x="4066" y="667"/>
                      <a:pt x="3850" y="467"/>
                      <a:pt x="3566" y="367"/>
                    </a:cubicBezTo>
                    <a:cubicBezTo>
                      <a:pt x="3150" y="234"/>
                      <a:pt x="2717" y="434"/>
                      <a:pt x="2317" y="584"/>
                    </a:cubicBezTo>
                    <a:cubicBezTo>
                      <a:pt x="1900" y="767"/>
                      <a:pt x="1450" y="834"/>
                      <a:pt x="1000" y="784"/>
                    </a:cubicBezTo>
                    <a:cubicBezTo>
                      <a:pt x="534" y="734"/>
                      <a:pt x="151" y="434"/>
                      <a:pt x="1"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8" name="Google Shape;783;p35">
                <a:extLst>
                  <a:ext uri="{FF2B5EF4-FFF2-40B4-BE49-F238E27FC236}">
                    <a16:creationId xmlns:a16="http://schemas.microsoft.com/office/drawing/2014/main" id="{61E9AC2D-DEDB-394D-2F31-6FE3062E9E90}"/>
                  </a:ext>
                </a:extLst>
              </p:cNvPr>
              <p:cNvSpPr/>
              <p:nvPr/>
            </p:nvSpPr>
            <p:spPr>
              <a:xfrm>
                <a:off x="4105123" y="2547498"/>
                <a:ext cx="246240" cy="98861"/>
              </a:xfrm>
              <a:custGeom>
                <a:avLst/>
                <a:gdLst/>
                <a:ahLst/>
                <a:cxnLst/>
                <a:rect l="l" t="t" r="r" b="b"/>
                <a:pathLst>
                  <a:path w="2700" h="1084" fill="none" extrusionOk="0">
                    <a:moveTo>
                      <a:pt x="2666" y="1051"/>
                    </a:moveTo>
                    <a:cubicBezTo>
                      <a:pt x="2666" y="1051"/>
                      <a:pt x="2666" y="1084"/>
                      <a:pt x="2683" y="1067"/>
                    </a:cubicBezTo>
                    <a:cubicBezTo>
                      <a:pt x="2699" y="1067"/>
                      <a:pt x="2683" y="1051"/>
                      <a:pt x="2683" y="1034"/>
                    </a:cubicBezTo>
                    <a:cubicBezTo>
                      <a:pt x="2649" y="834"/>
                      <a:pt x="2550" y="634"/>
                      <a:pt x="2400" y="484"/>
                    </a:cubicBezTo>
                    <a:cubicBezTo>
                      <a:pt x="2050" y="217"/>
                      <a:pt x="1500" y="484"/>
                      <a:pt x="1117" y="284"/>
                    </a:cubicBezTo>
                    <a:cubicBezTo>
                      <a:pt x="1017" y="217"/>
                      <a:pt x="933" y="134"/>
                      <a:pt x="833" y="68"/>
                    </a:cubicBezTo>
                    <a:cubicBezTo>
                      <a:pt x="683" y="1"/>
                      <a:pt x="517" y="1"/>
                      <a:pt x="367" y="68"/>
                    </a:cubicBezTo>
                    <a:cubicBezTo>
                      <a:pt x="217" y="151"/>
                      <a:pt x="100" y="251"/>
                      <a:pt x="0" y="367"/>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9" name="Google Shape;784;p35">
                <a:extLst>
                  <a:ext uri="{FF2B5EF4-FFF2-40B4-BE49-F238E27FC236}">
                    <a16:creationId xmlns:a16="http://schemas.microsoft.com/office/drawing/2014/main" id="{F66433C3-FA17-0DFB-C212-5AB3185B6FB6}"/>
                  </a:ext>
                </a:extLst>
              </p:cNvPr>
              <p:cNvSpPr/>
              <p:nvPr/>
            </p:nvSpPr>
            <p:spPr>
              <a:xfrm>
                <a:off x="4232710" y="2447269"/>
                <a:ext cx="22891" cy="124670"/>
              </a:xfrm>
              <a:custGeom>
                <a:avLst/>
                <a:gdLst/>
                <a:ahLst/>
                <a:cxnLst/>
                <a:rect l="l" t="t" r="r" b="b"/>
                <a:pathLst>
                  <a:path w="251" h="1367" fill="none" extrusionOk="0">
                    <a:moveTo>
                      <a:pt x="251" y="0"/>
                    </a:moveTo>
                    <a:cubicBezTo>
                      <a:pt x="117" y="450"/>
                      <a:pt x="34" y="900"/>
                      <a:pt x="1" y="136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0" name="Google Shape;785;p35">
                <a:extLst>
                  <a:ext uri="{FF2B5EF4-FFF2-40B4-BE49-F238E27FC236}">
                    <a16:creationId xmlns:a16="http://schemas.microsoft.com/office/drawing/2014/main" id="{741E19DB-380F-5FFD-68CF-14C69FA4849A}"/>
                  </a:ext>
                </a:extLst>
              </p:cNvPr>
              <p:cNvSpPr/>
              <p:nvPr/>
            </p:nvSpPr>
            <p:spPr>
              <a:xfrm>
                <a:off x="4167411" y="2278549"/>
                <a:ext cx="126221" cy="202190"/>
              </a:xfrm>
              <a:custGeom>
                <a:avLst/>
                <a:gdLst/>
                <a:ahLst/>
                <a:cxnLst/>
                <a:rect l="l" t="t" r="r" b="b"/>
                <a:pathLst>
                  <a:path w="1384" h="2217" fill="none" extrusionOk="0">
                    <a:moveTo>
                      <a:pt x="1383" y="2217"/>
                    </a:moveTo>
                    <a:cubicBezTo>
                      <a:pt x="1233" y="1917"/>
                      <a:pt x="917" y="1750"/>
                      <a:pt x="583" y="1800"/>
                    </a:cubicBezTo>
                    <a:cubicBezTo>
                      <a:pt x="500" y="1817"/>
                      <a:pt x="417" y="1833"/>
                      <a:pt x="317" y="1833"/>
                    </a:cubicBezTo>
                    <a:cubicBezTo>
                      <a:pt x="84" y="1800"/>
                      <a:pt x="0" y="1517"/>
                      <a:pt x="150" y="1350"/>
                    </a:cubicBezTo>
                    <a:cubicBezTo>
                      <a:pt x="234" y="1250"/>
                      <a:pt x="400" y="1234"/>
                      <a:pt x="484" y="1134"/>
                    </a:cubicBezTo>
                    <a:cubicBezTo>
                      <a:pt x="600" y="1000"/>
                      <a:pt x="583" y="817"/>
                      <a:pt x="467" y="717"/>
                    </a:cubicBezTo>
                    <a:cubicBezTo>
                      <a:pt x="434" y="684"/>
                      <a:pt x="384" y="650"/>
                      <a:pt x="350" y="617"/>
                    </a:cubicBezTo>
                    <a:cubicBezTo>
                      <a:pt x="150" y="450"/>
                      <a:pt x="150" y="167"/>
                      <a:pt x="334"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1" name="Google Shape;786;p35">
                <a:extLst>
                  <a:ext uri="{FF2B5EF4-FFF2-40B4-BE49-F238E27FC236}">
                    <a16:creationId xmlns:a16="http://schemas.microsoft.com/office/drawing/2014/main" id="{FC182EA6-3F59-8715-A2D0-8C77747950D6}"/>
                  </a:ext>
                </a:extLst>
              </p:cNvPr>
              <p:cNvSpPr/>
              <p:nvPr/>
            </p:nvSpPr>
            <p:spPr>
              <a:xfrm>
                <a:off x="4377051" y="2849715"/>
                <a:ext cx="86749" cy="117601"/>
              </a:xfrm>
              <a:custGeom>
                <a:avLst/>
                <a:gdLst/>
                <a:ahLst/>
                <a:cxnLst/>
                <a:rect l="l" t="t" r="r" b="b"/>
                <a:pathLst>
                  <a:path w="1218" h="1651" fill="none" extrusionOk="0">
                    <a:moveTo>
                      <a:pt x="1217" y="1650"/>
                    </a:moveTo>
                    <a:cubicBezTo>
                      <a:pt x="1184" y="1301"/>
                      <a:pt x="934" y="1017"/>
                      <a:pt x="601" y="934"/>
                    </a:cubicBezTo>
                    <a:cubicBezTo>
                      <a:pt x="517" y="917"/>
                      <a:pt x="417" y="884"/>
                      <a:pt x="351" y="867"/>
                    </a:cubicBezTo>
                    <a:cubicBezTo>
                      <a:pt x="184" y="801"/>
                      <a:pt x="84" y="667"/>
                      <a:pt x="34" y="501"/>
                    </a:cubicBezTo>
                    <a:cubicBezTo>
                      <a:pt x="1" y="334"/>
                      <a:pt x="1" y="167"/>
                      <a:pt x="34"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2" name="Google Shape;787;p35">
                <a:extLst>
                  <a:ext uri="{FF2B5EF4-FFF2-40B4-BE49-F238E27FC236}">
                    <a16:creationId xmlns:a16="http://schemas.microsoft.com/office/drawing/2014/main" id="{4E90E060-5C19-1C1F-C9FB-BEF0F8921DA6}"/>
                  </a:ext>
                </a:extLst>
              </p:cNvPr>
              <p:cNvSpPr/>
              <p:nvPr/>
            </p:nvSpPr>
            <p:spPr>
              <a:xfrm>
                <a:off x="4337588" y="3141758"/>
                <a:ext cx="69950" cy="275059"/>
              </a:xfrm>
              <a:custGeom>
                <a:avLst/>
                <a:gdLst/>
                <a:ahLst/>
                <a:cxnLst/>
                <a:rect l="l" t="t" r="r" b="b"/>
                <a:pathLst>
                  <a:path w="767" h="3016" fill="none" extrusionOk="0">
                    <a:moveTo>
                      <a:pt x="767" y="0"/>
                    </a:moveTo>
                    <a:cubicBezTo>
                      <a:pt x="367" y="167"/>
                      <a:pt x="84" y="533"/>
                      <a:pt x="34" y="966"/>
                    </a:cubicBezTo>
                    <a:cubicBezTo>
                      <a:pt x="1" y="1383"/>
                      <a:pt x="34" y="1816"/>
                      <a:pt x="150" y="2233"/>
                    </a:cubicBezTo>
                    <a:cubicBezTo>
                      <a:pt x="200" y="2483"/>
                      <a:pt x="250" y="2749"/>
                      <a:pt x="300" y="301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3" name="Google Shape;788;p35">
                <a:extLst>
                  <a:ext uri="{FF2B5EF4-FFF2-40B4-BE49-F238E27FC236}">
                    <a16:creationId xmlns:a16="http://schemas.microsoft.com/office/drawing/2014/main" id="{F4EA161A-E619-6B43-D3E6-326920EA2BAC}"/>
                  </a:ext>
                </a:extLst>
              </p:cNvPr>
              <p:cNvSpPr/>
              <p:nvPr/>
            </p:nvSpPr>
            <p:spPr>
              <a:xfrm>
                <a:off x="4137042" y="3131088"/>
                <a:ext cx="218880" cy="54811"/>
              </a:xfrm>
              <a:custGeom>
                <a:avLst/>
                <a:gdLst/>
                <a:ahLst/>
                <a:cxnLst/>
                <a:rect l="l" t="t" r="r" b="b"/>
                <a:pathLst>
                  <a:path w="2400" h="601" fill="none" extrusionOk="0">
                    <a:moveTo>
                      <a:pt x="2399" y="600"/>
                    </a:moveTo>
                    <a:cubicBezTo>
                      <a:pt x="2366" y="267"/>
                      <a:pt x="2100" y="0"/>
                      <a:pt x="1766" y="0"/>
                    </a:cubicBezTo>
                    <a:cubicBezTo>
                      <a:pt x="1616" y="0"/>
                      <a:pt x="1466" y="34"/>
                      <a:pt x="1333" y="100"/>
                    </a:cubicBezTo>
                    <a:lnTo>
                      <a:pt x="900" y="250"/>
                    </a:lnTo>
                    <a:cubicBezTo>
                      <a:pt x="800" y="300"/>
                      <a:pt x="683" y="317"/>
                      <a:pt x="567" y="334"/>
                    </a:cubicBezTo>
                    <a:cubicBezTo>
                      <a:pt x="317" y="334"/>
                      <a:pt x="100" y="200"/>
                      <a:pt x="0" y="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4" name="Google Shape;789;p35">
                <a:extLst>
                  <a:ext uri="{FF2B5EF4-FFF2-40B4-BE49-F238E27FC236}">
                    <a16:creationId xmlns:a16="http://schemas.microsoft.com/office/drawing/2014/main" id="{757FE443-A0CF-62BB-A71A-34FAE7E47979}"/>
                  </a:ext>
                </a:extLst>
              </p:cNvPr>
              <p:cNvSpPr/>
              <p:nvPr/>
            </p:nvSpPr>
            <p:spPr>
              <a:xfrm>
                <a:off x="4288979" y="2195010"/>
                <a:ext cx="79070" cy="164160"/>
              </a:xfrm>
              <a:custGeom>
                <a:avLst/>
                <a:gdLst/>
                <a:ahLst/>
                <a:cxnLst/>
                <a:rect l="l" t="t" r="r" b="b"/>
                <a:pathLst>
                  <a:path w="867" h="1800" fill="none" extrusionOk="0">
                    <a:moveTo>
                      <a:pt x="550" y="0"/>
                    </a:moveTo>
                    <a:cubicBezTo>
                      <a:pt x="717" y="200"/>
                      <a:pt x="817" y="467"/>
                      <a:pt x="817" y="750"/>
                    </a:cubicBezTo>
                    <a:cubicBezTo>
                      <a:pt x="867" y="967"/>
                      <a:pt x="833" y="1183"/>
                      <a:pt x="750" y="1400"/>
                    </a:cubicBezTo>
                    <a:cubicBezTo>
                      <a:pt x="600" y="1666"/>
                      <a:pt x="284" y="1800"/>
                      <a:pt x="0" y="171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5" name="Google Shape;790;p35">
                <a:extLst>
                  <a:ext uri="{FF2B5EF4-FFF2-40B4-BE49-F238E27FC236}">
                    <a16:creationId xmlns:a16="http://schemas.microsoft.com/office/drawing/2014/main" id="{01423166-5FC5-326D-386D-83F0A9E61436}"/>
                  </a:ext>
                </a:extLst>
              </p:cNvPr>
              <p:cNvSpPr/>
              <p:nvPr/>
            </p:nvSpPr>
            <p:spPr>
              <a:xfrm>
                <a:off x="3906036" y="2877278"/>
                <a:ext cx="267490" cy="194621"/>
              </a:xfrm>
              <a:custGeom>
                <a:avLst/>
                <a:gdLst/>
                <a:ahLst/>
                <a:cxnLst/>
                <a:rect l="l" t="t" r="r" b="b"/>
                <a:pathLst>
                  <a:path w="2933" h="2134" fill="none" extrusionOk="0">
                    <a:moveTo>
                      <a:pt x="2933" y="434"/>
                    </a:moveTo>
                    <a:cubicBezTo>
                      <a:pt x="2416" y="117"/>
                      <a:pt x="1817" y="1"/>
                      <a:pt x="1250" y="134"/>
                    </a:cubicBezTo>
                    <a:cubicBezTo>
                      <a:pt x="950" y="184"/>
                      <a:pt x="667" y="317"/>
                      <a:pt x="467" y="534"/>
                    </a:cubicBezTo>
                    <a:cubicBezTo>
                      <a:pt x="134" y="884"/>
                      <a:pt x="67" y="1400"/>
                      <a:pt x="34" y="1884"/>
                    </a:cubicBezTo>
                    <a:lnTo>
                      <a:pt x="0" y="2134"/>
                    </a:ln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6" name="Google Shape;791;p35">
                <a:extLst>
                  <a:ext uri="{FF2B5EF4-FFF2-40B4-BE49-F238E27FC236}">
                    <a16:creationId xmlns:a16="http://schemas.microsoft.com/office/drawing/2014/main" id="{FF192388-76DF-61A7-F4C9-08AA0CB6D01D}"/>
                  </a:ext>
                </a:extLst>
              </p:cNvPr>
              <p:cNvSpPr/>
              <p:nvPr/>
            </p:nvSpPr>
            <p:spPr>
              <a:xfrm>
                <a:off x="4240378" y="2945925"/>
                <a:ext cx="296397" cy="593997"/>
              </a:xfrm>
              <a:custGeom>
                <a:avLst/>
                <a:gdLst/>
                <a:ahLst/>
                <a:cxnLst/>
                <a:rect l="l" t="t" r="r" b="b"/>
                <a:pathLst>
                  <a:path w="3433" h="6816" fill="none" extrusionOk="0">
                    <a:moveTo>
                      <a:pt x="0" y="5433"/>
                    </a:moveTo>
                    <a:cubicBezTo>
                      <a:pt x="517" y="6033"/>
                      <a:pt x="1183" y="6466"/>
                      <a:pt x="1950" y="6682"/>
                    </a:cubicBezTo>
                    <a:cubicBezTo>
                      <a:pt x="2366" y="6799"/>
                      <a:pt x="2866" y="6816"/>
                      <a:pt x="3149" y="6499"/>
                    </a:cubicBezTo>
                    <a:cubicBezTo>
                      <a:pt x="3349" y="6249"/>
                      <a:pt x="3433" y="5933"/>
                      <a:pt x="3366" y="5616"/>
                    </a:cubicBezTo>
                    <a:cubicBezTo>
                      <a:pt x="3316" y="5299"/>
                      <a:pt x="3199" y="4999"/>
                      <a:pt x="3166" y="4683"/>
                    </a:cubicBezTo>
                    <a:cubicBezTo>
                      <a:pt x="3099" y="4083"/>
                      <a:pt x="3333" y="3483"/>
                      <a:pt x="3383" y="2883"/>
                    </a:cubicBezTo>
                    <a:cubicBezTo>
                      <a:pt x="3433" y="2267"/>
                      <a:pt x="3283" y="1550"/>
                      <a:pt x="2733" y="1300"/>
                    </a:cubicBezTo>
                    <a:cubicBezTo>
                      <a:pt x="2183" y="1034"/>
                      <a:pt x="1516" y="1367"/>
                      <a:pt x="933" y="1184"/>
                    </a:cubicBezTo>
                    <a:cubicBezTo>
                      <a:pt x="450" y="1017"/>
                      <a:pt x="133" y="517"/>
                      <a:pt x="200"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137" name="TextBox 3136">
            <a:extLst>
              <a:ext uri="{FF2B5EF4-FFF2-40B4-BE49-F238E27FC236}">
                <a16:creationId xmlns:a16="http://schemas.microsoft.com/office/drawing/2014/main" id="{F4AEFFDB-1339-A6CC-131C-6BBD4B5C58E0}"/>
              </a:ext>
            </a:extLst>
          </p:cNvPr>
          <p:cNvSpPr txBox="1"/>
          <p:nvPr/>
        </p:nvSpPr>
        <p:spPr>
          <a:xfrm>
            <a:off x="3003328" y="1041111"/>
            <a:ext cx="3019395" cy="1426031"/>
          </a:xfrm>
          <a:prstGeom prst="rect">
            <a:avLst/>
          </a:prstGeom>
          <a:noFill/>
        </p:spPr>
        <p:txBody>
          <a:bodyPr wrap="square">
            <a:spAutoFit/>
          </a:bodyPr>
          <a:lstStyle/>
          <a:p>
            <a:pPr algn="ctr" rtl="1">
              <a:spcBef>
                <a:spcPts val="0"/>
              </a:spcBef>
              <a:spcAft>
                <a:spcPts val="800"/>
              </a:spcAft>
            </a:pPr>
            <a:r>
              <a:rPr lang="he-IL" sz="1600" b="1" i="0" u="none" strike="noStrike" dirty="0">
                <a:solidFill>
                  <a:srgbClr val="000000"/>
                </a:solidFill>
                <a:effectLst/>
                <a:latin typeface="David" panose="020E0502060401010101" pitchFamily="34" charset="-79"/>
                <a:cs typeface="David" panose="020E0502060401010101" pitchFamily="34" charset="-79"/>
              </a:rPr>
              <a:t>ניסינו פעמים רבות לחזור על הניסוי כדי לקבל סרטון מדיד</a:t>
            </a:r>
            <a:endParaRPr lang="en-GB" sz="1600" b="1" i="0" u="none" strike="noStrike" dirty="0">
              <a:solidFill>
                <a:srgbClr val="000000"/>
              </a:solidFill>
              <a:effectLst/>
              <a:latin typeface="David" panose="020E0502060401010101" pitchFamily="34" charset="-79"/>
              <a:cs typeface="David" panose="020E0502060401010101" pitchFamily="34" charset="-79"/>
            </a:endParaRPr>
          </a:p>
          <a:p>
            <a:pPr algn="ctr" rtl="1">
              <a:spcBef>
                <a:spcPts val="0"/>
              </a:spcBef>
              <a:spcAft>
                <a:spcPts val="800"/>
              </a:spcAft>
            </a:pPr>
            <a:r>
              <a:rPr lang="he-IL" sz="1600" b="0" i="0" u="none" strike="noStrike" dirty="0">
                <a:solidFill>
                  <a:srgbClr val="000000"/>
                </a:solidFill>
                <a:effectLst/>
                <a:latin typeface="David" panose="020E0502060401010101" pitchFamily="34" charset="-79"/>
                <a:cs typeface="David" panose="020E0502060401010101" pitchFamily="34" charset="-79"/>
              </a:rPr>
              <a:t>אך היה קשה להגיע אל מדידות באמצעות תוכנת </a:t>
            </a:r>
            <a:r>
              <a:rPr lang="en-GB" sz="1600" b="0" i="0" u="none" strike="noStrike" dirty="0">
                <a:solidFill>
                  <a:srgbClr val="000000"/>
                </a:solidFill>
                <a:effectLst/>
                <a:latin typeface="David" panose="020E0502060401010101" pitchFamily="34" charset="-79"/>
                <a:cs typeface="David" panose="020E0502060401010101" pitchFamily="34" charset="-79"/>
              </a:rPr>
              <a:t> tracker</a:t>
            </a:r>
            <a:r>
              <a:rPr lang="he-IL" sz="1600" b="0" i="0" u="none" strike="noStrike" dirty="0">
                <a:solidFill>
                  <a:srgbClr val="000000"/>
                </a:solidFill>
                <a:effectLst/>
                <a:latin typeface="David" panose="020E0502060401010101" pitchFamily="34" charset="-79"/>
                <a:cs typeface="David" panose="020E0502060401010101" pitchFamily="34" charset="-79"/>
              </a:rPr>
              <a:t>עקב נוכחות של מספר גורמים</a:t>
            </a:r>
            <a:endParaRPr lang="he-IL" sz="1600" b="0" dirty="0">
              <a:effectLst/>
              <a:latin typeface="David" panose="020E0502060401010101" pitchFamily="34" charset="-79"/>
              <a:cs typeface="David" panose="020E0502060401010101" pitchFamily="34" charset="-79"/>
            </a:endParaRPr>
          </a:p>
        </p:txBody>
      </p:sp>
      <p:sp>
        <p:nvSpPr>
          <p:cNvPr id="29" name="Google Shape;695;p35">
            <a:extLst>
              <a:ext uri="{FF2B5EF4-FFF2-40B4-BE49-F238E27FC236}">
                <a16:creationId xmlns:a16="http://schemas.microsoft.com/office/drawing/2014/main" id="{8992BE7B-E9E2-BCB1-93C4-C48AC0E4C24B}"/>
              </a:ext>
            </a:extLst>
          </p:cNvPr>
          <p:cNvSpPr txBox="1"/>
          <p:nvPr/>
        </p:nvSpPr>
        <p:spPr>
          <a:xfrm flipH="1">
            <a:off x="6953808" y="1338802"/>
            <a:ext cx="1427401" cy="657981"/>
          </a:xfrm>
          <a:prstGeom prst="rect">
            <a:avLst/>
          </a:prstGeom>
          <a:noFill/>
          <a:ln>
            <a:noFill/>
          </a:ln>
        </p:spPr>
        <p:txBody>
          <a:bodyPr spcFirstLastPara="1" wrap="square" lIns="91425" tIns="91425" rIns="91425" bIns="91425" anchor="ctr" anchorCtr="0">
            <a:noAutofit/>
          </a:bodyPr>
          <a:lstStyle/>
          <a:p>
            <a:pPr algn="ctr" rtl="1" fontAlgn="base">
              <a:spcBef>
                <a:spcPts val="0"/>
              </a:spcBef>
              <a:spcAft>
                <a:spcPts val="0"/>
              </a:spcAft>
            </a:pPr>
            <a:r>
              <a:rPr lang="he-IL" sz="1400" b="0" i="0" u="none" strike="noStrike" dirty="0">
                <a:solidFill>
                  <a:srgbClr val="000000"/>
                </a:solidFill>
                <a:effectLst/>
                <a:latin typeface="David" panose="020E0502060401010101" pitchFamily="34" charset="-79"/>
                <a:cs typeface="David" panose="020E0502060401010101" pitchFamily="34" charset="-79"/>
              </a:rPr>
              <a:t>הארגז צר ומשטח התנועה קטן.</a:t>
            </a:r>
          </a:p>
        </p:txBody>
      </p:sp>
    </p:spTree>
    <p:extLst>
      <p:ext uri="{BB962C8B-B14F-4D97-AF65-F5344CB8AC3E}">
        <p14:creationId xmlns:p14="http://schemas.microsoft.com/office/powerpoint/2010/main" val="374219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137"/>
                                        </p:tgtEl>
                                        <p:attrNameLst>
                                          <p:attrName>style.visibility</p:attrName>
                                        </p:attrNameLst>
                                      </p:cBhvr>
                                      <p:to>
                                        <p:strVal val="visible"/>
                                      </p:to>
                                    </p:set>
                                    <p:animEffect transition="in" filter="wheel(1)">
                                      <p:cBhvr>
                                        <p:cTn id="7" dur="2000"/>
                                        <p:tgtEl>
                                          <p:spTgt spid="3137"/>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1000" fill="hold"/>
                                        <p:tgtEl>
                                          <p:spTgt spid="41"/>
                                        </p:tgtEl>
                                        <p:attrNameLst>
                                          <p:attrName>ppt_w</p:attrName>
                                        </p:attrNameLst>
                                      </p:cBhvr>
                                      <p:tavLst>
                                        <p:tav tm="0">
                                          <p:val>
                                            <p:fltVal val="0"/>
                                          </p:val>
                                        </p:tav>
                                        <p:tav tm="100000">
                                          <p:val>
                                            <p:strVal val="#ppt_w"/>
                                          </p:val>
                                        </p:tav>
                                      </p:tavLst>
                                    </p:anim>
                                    <p:anim calcmode="lin" valueType="num">
                                      <p:cBhvr>
                                        <p:cTn id="12" dur="1000" fill="hold"/>
                                        <p:tgtEl>
                                          <p:spTgt spid="41"/>
                                        </p:tgtEl>
                                        <p:attrNameLst>
                                          <p:attrName>ppt_h</p:attrName>
                                        </p:attrNameLst>
                                      </p:cBhvr>
                                      <p:tavLst>
                                        <p:tav tm="0">
                                          <p:val>
                                            <p:fltVal val="0"/>
                                          </p:val>
                                        </p:tav>
                                        <p:tav tm="100000">
                                          <p:val>
                                            <p:strVal val="#ppt_h"/>
                                          </p:val>
                                        </p:tav>
                                      </p:tavLst>
                                    </p:anim>
                                    <p:anim calcmode="lin" valueType="num">
                                      <p:cBhvr>
                                        <p:cTn id="13" dur="1000" fill="hold"/>
                                        <p:tgtEl>
                                          <p:spTgt spid="41"/>
                                        </p:tgtEl>
                                        <p:attrNameLst>
                                          <p:attrName>style.rotation</p:attrName>
                                        </p:attrNameLst>
                                      </p:cBhvr>
                                      <p:tavLst>
                                        <p:tav tm="0">
                                          <p:val>
                                            <p:fltVal val="90"/>
                                          </p:val>
                                        </p:tav>
                                        <p:tav tm="100000">
                                          <p:val>
                                            <p:fltVal val="0"/>
                                          </p:val>
                                        </p:tav>
                                      </p:tavLst>
                                    </p:anim>
                                    <p:animEffect transition="in" filter="fade">
                                      <p:cBhvr>
                                        <p:cTn id="14" dur="1000"/>
                                        <p:tgtEl>
                                          <p:spTgt spid="41"/>
                                        </p:tgtEl>
                                      </p:cBhvr>
                                    </p:animEffect>
                                  </p:childTnLst>
                                </p:cTn>
                              </p:par>
                            </p:childTnLst>
                          </p:cTn>
                        </p:par>
                        <p:par>
                          <p:cTn id="15" fill="hold">
                            <p:stCondLst>
                              <p:cond delay="3000"/>
                            </p:stCondLst>
                            <p:childTnLst>
                              <p:par>
                                <p:cTn id="16" presetID="14" presetClass="entr" presetSubtype="1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randombar(horizontal)">
                                      <p:cBhvr>
                                        <p:cTn id="18" dur="500"/>
                                        <p:tgtEl>
                                          <p:spTgt spid="39"/>
                                        </p:tgtEl>
                                      </p:cBhvr>
                                    </p:animEffect>
                                  </p:childTnLst>
                                </p:cTn>
                              </p:par>
                              <p:par>
                                <p:cTn id="19" presetID="14" presetClass="entr" presetSubtype="1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randombar(horizontal)">
                                      <p:cBhvr>
                                        <p:cTn id="21" dur="500"/>
                                        <p:tgtEl>
                                          <p:spTgt spid="38"/>
                                        </p:tgtEl>
                                      </p:cBhvr>
                                    </p:animEffect>
                                  </p:childTnLst>
                                </p:cTn>
                              </p:par>
                              <p:par>
                                <p:cTn id="22" presetID="14" presetClass="entr" presetSubtype="1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randombar(horizontal)">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10" presetClass="entr" presetSubtype="0" fill="hold" nodeType="afterEffect">
                                  <p:stCondLst>
                                    <p:cond delay="750"/>
                                  </p:stCondLst>
                                  <p:childTnLst>
                                    <p:set>
                                      <p:cBhvr>
                                        <p:cTn id="57" dur="1" fill="hold">
                                          <p:stCondLst>
                                            <p:cond delay="0"/>
                                          </p:stCondLst>
                                        </p:cTn>
                                        <p:tgtEl>
                                          <p:spTgt spid="3142"/>
                                        </p:tgtEl>
                                        <p:attrNameLst>
                                          <p:attrName>style.visibility</p:attrName>
                                        </p:attrNameLst>
                                      </p:cBhvr>
                                      <p:to>
                                        <p:strVal val="visible"/>
                                      </p:to>
                                    </p:set>
                                    <p:animEffect transition="in" filter="fade">
                                      <p:cBhvr>
                                        <p:cTn id="58" dur="500"/>
                                        <p:tgtEl>
                                          <p:spTgt spid="3142"/>
                                        </p:tgtEl>
                                      </p:cBhvr>
                                    </p:animEffect>
                                  </p:childTnLst>
                                </p:cTn>
                              </p:par>
                              <p:par>
                                <p:cTn id="59" presetID="10" presetClass="entr" presetSubtype="0" fill="hold" nodeType="withEffect">
                                  <p:stCondLst>
                                    <p:cond delay="500"/>
                                  </p:stCondLst>
                                  <p:childTnLst>
                                    <p:set>
                                      <p:cBhvr>
                                        <p:cTn id="60" dur="1" fill="hold">
                                          <p:stCondLst>
                                            <p:cond delay="0"/>
                                          </p:stCondLst>
                                        </p:cTn>
                                        <p:tgtEl>
                                          <p:spTgt spid="3074"/>
                                        </p:tgtEl>
                                        <p:attrNameLst>
                                          <p:attrName>style.visibility</p:attrName>
                                        </p:attrNameLst>
                                      </p:cBhvr>
                                      <p:to>
                                        <p:strVal val="visible"/>
                                      </p:to>
                                    </p:set>
                                    <p:animEffect transition="in" filter="fade">
                                      <p:cBhvr>
                                        <p:cTn id="6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3" grpId="0"/>
      <p:bldP spid="34" grpId="0" animBg="1"/>
      <p:bldP spid="36" grpId="0"/>
      <p:bldP spid="3137"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2">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076" name="Picture 4">
            <a:extLst>
              <a:ext uri="{FF2B5EF4-FFF2-40B4-BE49-F238E27FC236}">
                <a16:creationId xmlns:a16="http://schemas.microsoft.com/office/drawing/2014/main" id="{E4ADB4A3-DA5A-C6C3-E6A4-5E83AB87F1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2" r="2" b="2"/>
          <a:stretch/>
        </p:blipFill>
        <p:spPr bwMode="auto">
          <a:xfrm>
            <a:off x="144396" y="760888"/>
            <a:ext cx="2844951" cy="425382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person sitting at a desk&#10;&#10;Description automatically generated with low confidence">
            <a:extLst>
              <a:ext uri="{FF2B5EF4-FFF2-40B4-BE49-F238E27FC236}">
                <a16:creationId xmlns:a16="http://schemas.microsoft.com/office/drawing/2014/main" id="{79D9B5B3-DD47-1753-D7EB-6BE550FAF4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26" r="16732" b="2"/>
          <a:stretch/>
        </p:blipFill>
        <p:spPr bwMode="auto">
          <a:xfrm>
            <a:off x="3138403" y="760888"/>
            <a:ext cx="2867193" cy="42538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hart&#10;&#10;Description automatically generated">
            <a:extLst>
              <a:ext uri="{FF2B5EF4-FFF2-40B4-BE49-F238E27FC236}">
                <a16:creationId xmlns:a16="http://schemas.microsoft.com/office/drawing/2014/main" id="{C6009648-0CC9-8A48-8BF5-80DAEAB580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301" r="20135" b="3"/>
          <a:stretch/>
        </p:blipFill>
        <p:spPr bwMode="auto">
          <a:xfrm>
            <a:off x="6141024" y="760888"/>
            <a:ext cx="2849255" cy="425382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08;p48">
            <a:extLst>
              <a:ext uri="{FF2B5EF4-FFF2-40B4-BE49-F238E27FC236}">
                <a16:creationId xmlns:a16="http://schemas.microsoft.com/office/drawing/2014/main" id="{805AEECD-145B-C913-D704-DF8E6B644B53}"/>
              </a:ext>
            </a:extLst>
          </p:cNvPr>
          <p:cNvSpPr txBox="1">
            <a:spLocks/>
          </p:cNvSpPr>
          <p:nvPr/>
        </p:nvSpPr>
        <p:spPr>
          <a:xfrm>
            <a:off x="311699" y="129671"/>
            <a:ext cx="8520600" cy="5358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rtl="1"/>
            <a:r>
              <a:rPr lang="he-IL" sz="3600" dirty="0">
                <a:latin typeface="David" panose="020E0502060401010101" pitchFamily="34" charset="-79"/>
                <a:cs typeface="David" panose="020E0502060401010101" pitchFamily="34" charset="-79"/>
              </a:rPr>
              <a:t>שלב שלישי</a:t>
            </a:r>
            <a:endParaRPr lang="en-US" sz="3600" dirty="0">
              <a:latin typeface="David" panose="020E0502060401010101" pitchFamily="34" charset="-79"/>
              <a:cs typeface="David" panose="020E0502060401010101" pitchFamily="34" charset="-79"/>
            </a:endParaRPr>
          </a:p>
        </p:txBody>
      </p:sp>
      <p:pic>
        <p:nvPicPr>
          <p:cNvPr id="4" name="Picture 4">
            <a:extLst>
              <a:ext uri="{FF2B5EF4-FFF2-40B4-BE49-F238E27FC236}">
                <a16:creationId xmlns:a16="http://schemas.microsoft.com/office/drawing/2014/main" id="{0A5ED941-20D4-6A20-E4C9-1D613FAFDF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0157" y="-1756798"/>
            <a:ext cx="251460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3ABEA82-C984-08B0-8C42-FF4BE77F38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0157" y="5317287"/>
            <a:ext cx="251460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6E9D45B-EAD1-8766-A5E6-6301CC5AF6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298" y="1795462"/>
            <a:ext cx="263842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855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additive="base">
                                        <p:cTn id="12" dur="500" fill="hold"/>
                                        <p:tgtEl>
                                          <p:spTgt spid="3074"/>
                                        </p:tgtEl>
                                        <p:attrNameLst>
                                          <p:attrName>ppt_x</p:attrName>
                                        </p:attrNameLst>
                                      </p:cBhvr>
                                      <p:tavLst>
                                        <p:tav tm="0">
                                          <p:val>
                                            <p:strVal val="#ppt_x"/>
                                          </p:val>
                                        </p:tav>
                                        <p:tav tm="100000">
                                          <p:val>
                                            <p:strVal val="#ppt_x"/>
                                          </p:val>
                                        </p:tav>
                                      </p:tavLst>
                                    </p:anim>
                                    <p:anim calcmode="lin" valueType="num">
                                      <p:cBhvr additive="base">
                                        <p:cTn id="13" dur="500" fill="hold"/>
                                        <p:tgtEl>
                                          <p:spTgt spid="307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078"/>
                                        </p:tgtEl>
                                        <p:attrNameLst>
                                          <p:attrName>style.visibility</p:attrName>
                                        </p:attrNameLst>
                                      </p:cBhvr>
                                      <p:to>
                                        <p:strVal val="visible"/>
                                      </p:to>
                                    </p:set>
                                    <p:anim calcmode="lin" valueType="num">
                                      <p:cBhvr additive="base">
                                        <p:cTn id="17" dur="500" fill="hold"/>
                                        <p:tgtEl>
                                          <p:spTgt spid="3078"/>
                                        </p:tgtEl>
                                        <p:attrNameLst>
                                          <p:attrName>ppt_x</p:attrName>
                                        </p:attrNameLst>
                                      </p:cBhvr>
                                      <p:tavLst>
                                        <p:tav tm="0">
                                          <p:val>
                                            <p:strVal val="#ppt_x"/>
                                          </p:val>
                                        </p:tav>
                                        <p:tav tm="100000">
                                          <p:val>
                                            <p:strVal val="#ppt_x"/>
                                          </p:val>
                                        </p:tav>
                                      </p:tavLst>
                                    </p:anim>
                                    <p:anim calcmode="lin" valueType="num">
                                      <p:cBhvr additive="base">
                                        <p:cTn id="1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oogle Shape;923;p38">
            <a:extLst>
              <a:ext uri="{FF2B5EF4-FFF2-40B4-BE49-F238E27FC236}">
                <a16:creationId xmlns:a16="http://schemas.microsoft.com/office/drawing/2014/main" id="{51B46343-8F8A-1256-8A0B-A4D2FB5621EA}"/>
              </a:ext>
            </a:extLst>
          </p:cNvPr>
          <p:cNvGrpSpPr/>
          <p:nvPr/>
        </p:nvGrpSpPr>
        <p:grpSpPr>
          <a:xfrm>
            <a:off x="3163612" y="765706"/>
            <a:ext cx="1874080" cy="2026419"/>
            <a:chOff x="672712" y="1476755"/>
            <a:chExt cx="1874080" cy="2026419"/>
          </a:xfrm>
        </p:grpSpPr>
        <p:sp>
          <p:nvSpPr>
            <p:cNvPr id="15" name="Google Shape;924;p38">
              <a:extLst>
                <a:ext uri="{FF2B5EF4-FFF2-40B4-BE49-F238E27FC236}">
                  <a16:creationId xmlns:a16="http://schemas.microsoft.com/office/drawing/2014/main" id="{E31A9DF7-5A20-959F-FE79-494669E2AFEC}"/>
                </a:ext>
              </a:extLst>
            </p:cNvPr>
            <p:cNvSpPr/>
            <p:nvPr/>
          </p:nvSpPr>
          <p:spPr>
            <a:xfrm flipH="1">
              <a:off x="2377471" y="1564731"/>
              <a:ext cx="169321" cy="169299"/>
            </a:xfrm>
            <a:custGeom>
              <a:avLst/>
              <a:gdLst/>
              <a:ahLst/>
              <a:cxnLst/>
              <a:rect l="l" t="t" r="r" b="b"/>
              <a:pathLst>
                <a:path w="701" h="701" extrusionOk="0">
                  <a:moveTo>
                    <a:pt x="350" y="1"/>
                  </a:moveTo>
                  <a:cubicBezTo>
                    <a:pt x="150" y="1"/>
                    <a:pt x="0" y="151"/>
                    <a:pt x="0" y="351"/>
                  </a:cubicBezTo>
                  <a:cubicBezTo>
                    <a:pt x="0" y="551"/>
                    <a:pt x="150" y="701"/>
                    <a:pt x="350" y="701"/>
                  </a:cubicBezTo>
                  <a:cubicBezTo>
                    <a:pt x="550" y="701"/>
                    <a:pt x="700" y="551"/>
                    <a:pt x="700" y="351"/>
                  </a:cubicBezTo>
                  <a:cubicBezTo>
                    <a:pt x="700" y="151"/>
                    <a:pt x="550" y="1"/>
                    <a:pt x="3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 name="Google Shape;925;p38">
              <a:extLst>
                <a:ext uri="{FF2B5EF4-FFF2-40B4-BE49-F238E27FC236}">
                  <a16:creationId xmlns:a16="http://schemas.microsoft.com/office/drawing/2014/main" id="{BFFD2FE9-1EB1-9FBD-87DD-D1BAF3C415EB}"/>
                </a:ext>
              </a:extLst>
            </p:cNvPr>
            <p:cNvGrpSpPr/>
            <p:nvPr/>
          </p:nvGrpSpPr>
          <p:grpSpPr>
            <a:xfrm>
              <a:off x="672712" y="1476755"/>
              <a:ext cx="1704757" cy="2026419"/>
              <a:chOff x="711278" y="1781585"/>
              <a:chExt cx="2017702" cy="2026419"/>
            </a:xfrm>
          </p:grpSpPr>
          <mc:AlternateContent xmlns:mc="http://schemas.openxmlformats.org/markup-compatibility/2006" xmlns:a14="http://schemas.microsoft.com/office/drawing/2010/main">
            <mc:Choice Requires="a14">
              <p:sp>
                <p:nvSpPr>
                  <p:cNvPr id="17" name="Google Shape;926;p38">
                    <a:extLst>
                      <a:ext uri="{FF2B5EF4-FFF2-40B4-BE49-F238E27FC236}">
                        <a16:creationId xmlns:a16="http://schemas.microsoft.com/office/drawing/2014/main" id="{EBAF2DB0-B392-1B6F-D91C-5D2107C558C8}"/>
                      </a:ext>
                    </a:extLst>
                  </p:cNvPr>
                  <p:cNvSpPr txBox="1"/>
                  <p:nvPr/>
                </p:nvSpPr>
                <p:spPr>
                  <a:xfrm flipH="1">
                    <a:off x="711278" y="2255430"/>
                    <a:ext cx="2017702" cy="155257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1400">
                        <a:solidFill>
                          <a:schemeClr val="dk1"/>
                        </a:solidFill>
                        <a:latin typeface="David" panose="020E0502060401010101" pitchFamily="34" charset="-79"/>
                        <a:ea typeface="Fira Sans"/>
                        <a:cs typeface="David" panose="020E0502060401010101" pitchFamily="34" charset="-79"/>
                        <a:sym typeface="Fira Sans"/>
                      </a:rPr>
                      <a:t>הכנו טבלה חשבנו מהירות הגל והיה אפשר לצייר גרף של פונקציה </a:t>
                    </a:r>
                    <a:endParaRPr lang="en-US" sz="1400">
                      <a:solidFill>
                        <a:schemeClr val="dk1"/>
                      </a:solidFill>
                      <a:latin typeface="David" panose="020E0502060401010101" pitchFamily="34" charset="-79"/>
                      <a:ea typeface="Fira Sans"/>
                      <a:cs typeface="David" panose="020E0502060401010101" pitchFamily="34" charset="-79"/>
                      <a:sym typeface="Fira Sans"/>
                    </a:endParaRPr>
                  </a:p>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he-IL" sz="1400" i="1" smtClean="0">
                                  <a:solidFill>
                                    <a:schemeClr val="dk1"/>
                                  </a:solidFill>
                                  <a:latin typeface="Cambria Math" panose="02040503050406030204" pitchFamily="18" charset="0"/>
                                  <a:cs typeface="David" panose="020E0502060401010101" pitchFamily="34" charset="-79"/>
                                  <a:sym typeface="Fira Sans"/>
                                </a:rPr>
                              </m:ctrlPr>
                            </m:fPr>
                            <m:num>
                              <m:r>
                                <a:rPr lang="en-US" sz="1400" b="0" i="1" smtClean="0">
                                  <a:solidFill>
                                    <a:schemeClr val="dk1"/>
                                  </a:solidFill>
                                  <a:latin typeface="Cambria Math" panose="02040503050406030204" pitchFamily="18" charset="0"/>
                                  <a:cs typeface="David" panose="020E0502060401010101" pitchFamily="34" charset="-79"/>
                                  <a:sym typeface="Fira Sans"/>
                                </a:rPr>
                                <m:t>1</m:t>
                              </m:r>
                            </m:num>
                            <m:den>
                              <m:r>
                                <a:rPr lang="en-US" sz="1400" b="0" i="1" smtClean="0">
                                  <a:solidFill>
                                    <a:schemeClr val="dk1"/>
                                  </a:solidFill>
                                  <a:latin typeface="Cambria Math" panose="02040503050406030204" pitchFamily="18" charset="0"/>
                                  <a:cs typeface="David" panose="020E0502060401010101" pitchFamily="34" charset="-79"/>
                                  <a:sym typeface="Fira Sans"/>
                                </a:rPr>
                                <m:t>𝑓</m:t>
                              </m:r>
                            </m:den>
                          </m:f>
                        </m:oMath>
                      </m:oMathPara>
                    </a14:m>
                    <a:endParaRPr lang="en-US" sz="1400">
                      <a:solidFill>
                        <a:schemeClr val="dk1"/>
                      </a:solidFill>
                      <a:latin typeface="David" panose="020E0502060401010101" pitchFamily="34" charset="-79"/>
                      <a:ea typeface="Fira Sans"/>
                      <a:cs typeface="David" panose="020E0502060401010101" pitchFamily="34" charset="-79"/>
                      <a:sym typeface="Fira Sans"/>
                    </a:endParaRPr>
                  </a:p>
                  <a:p>
                    <a:pPr marL="0" lvl="0" indent="0" algn="ctr" rtl="0">
                      <a:spcBef>
                        <a:spcPts val="0"/>
                      </a:spcBef>
                      <a:spcAft>
                        <a:spcPts val="0"/>
                      </a:spcAft>
                      <a:buNone/>
                    </a:pPr>
                    <a:r>
                      <a:rPr lang="he-IL" sz="1400">
                        <a:solidFill>
                          <a:schemeClr val="dk1"/>
                        </a:solidFill>
                        <a:latin typeface="David" panose="020E0502060401010101" pitchFamily="34" charset="-79"/>
                        <a:ea typeface="Fira Sans"/>
                        <a:cs typeface="David" panose="020E0502060401010101" pitchFamily="34" charset="-79"/>
                        <a:sym typeface="Fira Sans"/>
                      </a:rPr>
                      <a:t>*שיפוע הגרף הוא מסמן למהירות הגל*</a:t>
                    </a:r>
                    <a:endParaRPr sz="1400">
                      <a:solidFill>
                        <a:schemeClr val="dk1"/>
                      </a:solidFill>
                      <a:latin typeface="David" panose="020E0502060401010101" pitchFamily="34" charset="-79"/>
                      <a:ea typeface="Fira Sans"/>
                      <a:cs typeface="David" panose="020E0502060401010101" pitchFamily="34" charset="-79"/>
                      <a:sym typeface="Fira Sans"/>
                    </a:endParaRPr>
                  </a:p>
                </p:txBody>
              </p:sp>
            </mc:Choice>
            <mc:Fallback xmlns="">
              <p:sp>
                <p:nvSpPr>
                  <p:cNvPr id="17" name="Google Shape;926;p38">
                    <a:extLst>
                      <a:ext uri="{FF2B5EF4-FFF2-40B4-BE49-F238E27FC236}">
                        <a16:creationId xmlns:a16="http://schemas.microsoft.com/office/drawing/2014/main" id="{EBAF2DB0-B392-1B6F-D91C-5D2107C558C8}"/>
                      </a:ext>
                    </a:extLst>
                  </p:cNvPr>
                  <p:cNvSpPr txBox="1">
                    <a:spLocks noRot="1" noChangeAspect="1" noMove="1" noResize="1" noEditPoints="1" noAdjustHandles="1" noChangeArrowheads="1" noChangeShapeType="1" noTextEdit="1"/>
                  </p:cNvSpPr>
                  <p:nvPr/>
                </p:nvSpPr>
                <p:spPr>
                  <a:xfrm flipH="1">
                    <a:off x="711278" y="2255430"/>
                    <a:ext cx="2017702" cy="1552574"/>
                  </a:xfrm>
                  <a:prstGeom prst="rect">
                    <a:avLst/>
                  </a:prstGeom>
                  <a:blipFill>
                    <a:blip r:embed="rId3"/>
                    <a:stretch>
                      <a:fillRect l="-3214" t="-9020" b="-12549"/>
                    </a:stretch>
                  </a:blipFill>
                  <a:ln>
                    <a:noFill/>
                  </a:ln>
                </p:spPr>
                <p:txBody>
                  <a:bodyPr/>
                  <a:lstStyle/>
                  <a:p>
                    <a:r>
                      <a:rPr lang="en-GB">
                        <a:noFill/>
                      </a:rPr>
                      <a:t> </a:t>
                    </a:r>
                  </a:p>
                </p:txBody>
              </p:sp>
            </mc:Fallback>
          </mc:AlternateContent>
          <p:sp>
            <p:nvSpPr>
              <p:cNvPr id="18" name="Google Shape;927;p38">
                <a:extLst>
                  <a:ext uri="{FF2B5EF4-FFF2-40B4-BE49-F238E27FC236}">
                    <a16:creationId xmlns:a16="http://schemas.microsoft.com/office/drawing/2014/main" id="{C27648C9-5436-299F-7637-6E044B99C2A2}"/>
                  </a:ext>
                </a:extLst>
              </p:cNvPr>
              <p:cNvSpPr txBox="1"/>
              <p:nvPr/>
            </p:nvSpPr>
            <p:spPr>
              <a:xfrm flipH="1">
                <a:off x="815445" y="1781585"/>
                <a:ext cx="1539600" cy="3390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b="1">
                    <a:solidFill>
                      <a:schemeClr val="dk1"/>
                    </a:solidFill>
                    <a:latin typeface="David" panose="020E0502060401010101" pitchFamily="34" charset="-79"/>
                    <a:ea typeface="Fira Sans"/>
                    <a:cs typeface="David" panose="020E0502060401010101" pitchFamily="34" charset="-79"/>
                    <a:sym typeface="Fira Sans"/>
                  </a:rPr>
                  <a:t>תוצאות</a:t>
                </a:r>
                <a:endParaRPr b="1">
                  <a:solidFill>
                    <a:schemeClr val="dk1"/>
                  </a:solidFill>
                  <a:latin typeface="David" panose="020E0502060401010101" pitchFamily="34" charset="-79"/>
                  <a:ea typeface="Fira Sans"/>
                  <a:cs typeface="David" panose="020E0502060401010101" pitchFamily="34" charset="-79"/>
                  <a:sym typeface="Fira Sans"/>
                </a:endParaRPr>
              </a:p>
            </p:txBody>
          </p:sp>
        </p:grpSp>
      </p:grpSp>
      <p:grpSp>
        <p:nvGrpSpPr>
          <p:cNvPr id="19" name="Google Shape;913;p38">
            <a:extLst>
              <a:ext uri="{FF2B5EF4-FFF2-40B4-BE49-F238E27FC236}">
                <a16:creationId xmlns:a16="http://schemas.microsoft.com/office/drawing/2014/main" id="{08ED00A7-16A5-450C-2E18-6818751B4149}"/>
              </a:ext>
            </a:extLst>
          </p:cNvPr>
          <p:cNvGrpSpPr/>
          <p:nvPr/>
        </p:nvGrpSpPr>
        <p:grpSpPr>
          <a:xfrm>
            <a:off x="4738771" y="3325514"/>
            <a:ext cx="3445751" cy="964304"/>
            <a:chOff x="-692644" y="3734085"/>
            <a:chExt cx="3445751" cy="964304"/>
          </a:xfrm>
        </p:grpSpPr>
        <p:sp>
          <p:nvSpPr>
            <p:cNvPr id="20" name="Google Shape;914;p38">
              <a:extLst>
                <a:ext uri="{FF2B5EF4-FFF2-40B4-BE49-F238E27FC236}">
                  <a16:creationId xmlns:a16="http://schemas.microsoft.com/office/drawing/2014/main" id="{9AB39DA2-5448-7C86-BE41-9B7B92597CE4}"/>
                </a:ext>
              </a:extLst>
            </p:cNvPr>
            <p:cNvSpPr/>
            <p:nvPr/>
          </p:nvSpPr>
          <p:spPr>
            <a:xfrm flipH="1">
              <a:off x="2583786" y="3734085"/>
              <a:ext cx="169321" cy="169299"/>
            </a:xfrm>
            <a:custGeom>
              <a:avLst/>
              <a:gdLst/>
              <a:ahLst/>
              <a:cxnLst/>
              <a:rect l="l" t="t" r="r" b="b"/>
              <a:pathLst>
                <a:path w="701" h="701" extrusionOk="0">
                  <a:moveTo>
                    <a:pt x="350" y="1"/>
                  </a:moveTo>
                  <a:cubicBezTo>
                    <a:pt x="150" y="1"/>
                    <a:pt x="0" y="151"/>
                    <a:pt x="0" y="351"/>
                  </a:cubicBezTo>
                  <a:cubicBezTo>
                    <a:pt x="0" y="551"/>
                    <a:pt x="150" y="701"/>
                    <a:pt x="350" y="701"/>
                  </a:cubicBezTo>
                  <a:cubicBezTo>
                    <a:pt x="550" y="701"/>
                    <a:pt x="700" y="551"/>
                    <a:pt x="700" y="351"/>
                  </a:cubicBezTo>
                  <a:cubicBezTo>
                    <a:pt x="700" y="151"/>
                    <a:pt x="550" y="1"/>
                    <a:pt x="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 name="Google Shape;916;p38">
              <a:extLst>
                <a:ext uri="{FF2B5EF4-FFF2-40B4-BE49-F238E27FC236}">
                  <a16:creationId xmlns:a16="http://schemas.microsoft.com/office/drawing/2014/main" id="{6D58C300-1129-591F-EB2A-563B03BEE653}"/>
                </a:ext>
              </a:extLst>
            </p:cNvPr>
            <p:cNvSpPr txBox="1"/>
            <p:nvPr/>
          </p:nvSpPr>
          <p:spPr>
            <a:xfrm flipH="1">
              <a:off x="-692644" y="4444504"/>
              <a:ext cx="3273880" cy="253885"/>
            </a:xfrm>
            <a:prstGeom prst="rect">
              <a:avLst/>
            </a:prstGeom>
            <a:noFill/>
            <a:ln>
              <a:noFill/>
            </a:ln>
          </p:spPr>
          <p:txBody>
            <a:bodyPr spcFirstLastPara="1" wrap="square" lIns="91425" tIns="91425" rIns="91425" bIns="91425" anchor="ctr" anchorCtr="0">
              <a:noAutofit/>
            </a:bodyPr>
            <a:lstStyle/>
            <a:p>
              <a:pPr algn="just" rtl="1">
                <a:spcBef>
                  <a:spcPts val="0"/>
                </a:spcBef>
                <a:spcAft>
                  <a:spcPts val="800"/>
                </a:spcAft>
              </a:pPr>
              <a:r>
                <a:rPr lang="he-IL" sz="1400" b="0" i="0" u="none" strike="noStrike">
                  <a:solidFill>
                    <a:srgbClr val="000000"/>
                  </a:solidFill>
                  <a:effectLst/>
                  <a:latin typeface="David" panose="020E0502060401010101" pitchFamily="34" charset="-79"/>
                  <a:cs typeface="David" panose="020E0502060401010101" pitchFamily="34" charset="-79"/>
                </a:rPr>
                <a:t>אורך הגל שמדדנו על הנייר אינו שווה לאורך הגל האמיתי</a:t>
              </a:r>
              <a:r>
                <a:rPr lang="en-US" sz="1400">
                  <a:latin typeface="David" panose="020E0502060401010101" pitchFamily="34" charset="-79"/>
                  <a:cs typeface="David" panose="020E0502060401010101" pitchFamily="34" charset="-79"/>
                </a:rPr>
                <a:t> </a:t>
              </a:r>
              <a:r>
                <a:rPr lang="he-IL" sz="1400" b="0" i="0" u="none" strike="noStrike">
                  <a:solidFill>
                    <a:srgbClr val="000000"/>
                  </a:solidFill>
                  <a:effectLst/>
                  <a:latin typeface="David" panose="020E0502060401010101" pitchFamily="34" charset="-79"/>
                  <a:cs typeface="David" panose="020E0502060401010101" pitchFamily="34" charset="-79"/>
                </a:rPr>
                <a:t>במים</a:t>
              </a:r>
              <a:r>
                <a:rPr lang="en-GB" sz="1400" b="0" i="0" u="none" strike="noStrike">
                  <a:solidFill>
                    <a:srgbClr val="000000"/>
                  </a:solidFill>
                  <a:effectLst/>
                  <a:latin typeface="David" panose="020E0502060401010101" pitchFamily="34" charset="-79"/>
                  <a:cs typeface="David" panose="020E0502060401010101" pitchFamily="34" charset="-79"/>
                </a:rPr>
                <a:t>.</a:t>
              </a:r>
              <a:r>
                <a:rPr lang="he-IL" sz="1400" b="0" i="0" u="none" strike="noStrike">
                  <a:solidFill>
                    <a:srgbClr val="000000"/>
                  </a:solidFill>
                  <a:effectLst/>
                  <a:latin typeface="David" panose="020E0502060401010101" pitchFamily="34" charset="-79"/>
                  <a:cs typeface="David" panose="020E0502060401010101" pitchFamily="34" charset="-79"/>
                </a:rPr>
                <a:t> על ידי משפט </a:t>
              </a:r>
              <a:r>
                <a:rPr lang="he-IL" sz="1400" b="0" i="0" u="none" strike="noStrike" err="1">
                  <a:solidFill>
                    <a:srgbClr val="000000"/>
                  </a:solidFill>
                  <a:effectLst/>
                  <a:latin typeface="David" panose="020E0502060401010101" pitchFamily="34" charset="-79"/>
                  <a:cs typeface="David" panose="020E0502060401010101" pitchFamily="34" charset="-79"/>
                </a:rPr>
                <a:t>תאלס</a:t>
              </a:r>
              <a:r>
                <a:rPr lang="he-IL" sz="1400" b="0" i="0" u="none" strike="noStrike">
                  <a:solidFill>
                    <a:srgbClr val="000000"/>
                  </a:solidFill>
                  <a:effectLst/>
                  <a:latin typeface="David" panose="020E0502060401010101" pitchFamily="34" charset="-79"/>
                  <a:cs typeface="David" panose="020E0502060401010101" pitchFamily="34" charset="-79"/>
                </a:rPr>
                <a:t> וגיאומטריה מסוימת </a:t>
              </a:r>
              <a:r>
                <a:rPr lang="he-IL" sz="1400">
                  <a:solidFill>
                    <a:srgbClr val="000000"/>
                  </a:solidFill>
                  <a:latin typeface="David" panose="020E0502060401010101" pitchFamily="34" charset="-79"/>
                  <a:cs typeface="David" panose="020E0502060401010101" pitchFamily="34" charset="-79"/>
                </a:rPr>
                <a:t>יכלנו</a:t>
              </a:r>
              <a:r>
                <a:rPr lang="he-IL" sz="1400" b="0" i="0" u="none" strike="noStrike">
                  <a:solidFill>
                    <a:srgbClr val="000000"/>
                  </a:solidFill>
                  <a:effectLst/>
                  <a:latin typeface="David" panose="020E0502060401010101" pitchFamily="34" charset="-79"/>
                  <a:cs typeface="David" panose="020E0502060401010101" pitchFamily="34" charset="-79"/>
                </a:rPr>
                <a:t> לחשוב את אורך הגל האמיתי</a:t>
              </a:r>
              <a:r>
                <a:rPr lang="en-GB" sz="1400" b="0" i="0" u="none" strike="noStrike">
                  <a:solidFill>
                    <a:srgbClr val="000000"/>
                  </a:solidFill>
                  <a:effectLst/>
                  <a:latin typeface="David" panose="020E0502060401010101" pitchFamily="34" charset="-79"/>
                  <a:cs typeface="David" panose="020E0502060401010101" pitchFamily="34" charset="-79"/>
                </a:rPr>
                <a:t>.</a:t>
              </a:r>
              <a:endParaRPr lang="en-GB" sz="1400">
                <a:latin typeface="David" panose="020E0502060401010101" pitchFamily="34" charset="-79"/>
                <a:cs typeface="David" panose="020E0502060401010101" pitchFamily="34" charset="-79"/>
              </a:endParaRPr>
            </a:p>
            <a:p>
              <a:pPr algn="just" rtl="1">
                <a:spcBef>
                  <a:spcPts val="0"/>
                </a:spcBef>
                <a:spcAft>
                  <a:spcPts val="800"/>
                </a:spcAft>
              </a:pPr>
              <a:endParaRPr lang="he-IL" sz="1400" b="0">
                <a:effectLst/>
                <a:latin typeface="David" panose="020E0502060401010101" pitchFamily="34" charset="-79"/>
                <a:cs typeface="David" panose="020E0502060401010101" pitchFamily="34" charset="-79"/>
              </a:endParaRPr>
            </a:p>
          </p:txBody>
        </p:sp>
      </p:grpSp>
      <p:grpSp>
        <p:nvGrpSpPr>
          <p:cNvPr id="24" name="Google Shape;918;p38">
            <a:extLst>
              <a:ext uri="{FF2B5EF4-FFF2-40B4-BE49-F238E27FC236}">
                <a16:creationId xmlns:a16="http://schemas.microsoft.com/office/drawing/2014/main" id="{66F61342-BE7C-7698-72D9-585B85ED7102}"/>
              </a:ext>
            </a:extLst>
          </p:cNvPr>
          <p:cNvGrpSpPr/>
          <p:nvPr/>
        </p:nvGrpSpPr>
        <p:grpSpPr>
          <a:xfrm>
            <a:off x="6619875" y="1749551"/>
            <a:ext cx="1564647" cy="339000"/>
            <a:chOff x="869689" y="2632074"/>
            <a:chExt cx="1564647" cy="339000"/>
          </a:xfrm>
        </p:grpSpPr>
        <p:sp>
          <p:nvSpPr>
            <p:cNvPr id="25" name="Google Shape;919;p38">
              <a:extLst>
                <a:ext uri="{FF2B5EF4-FFF2-40B4-BE49-F238E27FC236}">
                  <a16:creationId xmlns:a16="http://schemas.microsoft.com/office/drawing/2014/main" id="{C229D038-00C1-1930-1B9D-E7418AE4E0DE}"/>
                </a:ext>
              </a:extLst>
            </p:cNvPr>
            <p:cNvSpPr/>
            <p:nvPr/>
          </p:nvSpPr>
          <p:spPr>
            <a:xfrm flipH="1">
              <a:off x="2265015" y="2696983"/>
              <a:ext cx="169321" cy="173404"/>
            </a:xfrm>
            <a:custGeom>
              <a:avLst/>
              <a:gdLst/>
              <a:ahLst/>
              <a:cxnLst/>
              <a:rect l="l" t="t" r="r" b="b"/>
              <a:pathLst>
                <a:path w="701" h="718" extrusionOk="0">
                  <a:moveTo>
                    <a:pt x="350" y="1"/>
                  </a:moveTo>
                  <a:cubicBezTo>
                    <a:pt x="150" y="1"/>
                    <a:pt x="0" y="167"/>
                    <a:pt x="0" y="367"/>
                  </a:cubicBezTo>
                  <a:cubicBezTo>
                    <a:pt x="0" y="550"/>
                    <a:pt x="150" y="717"/>
                    <a:pt x="350" y="717"/>
                  </a:cubicBezTo>
                  <a:cubicBezTo>
                    <a:pt x="550" y="717"/>
                    <a:pt x="700" y="550"/>
                    <a:pt x="700" y="367"/>
                  </a:cubicBezTo>
                  <a:cubicBezTo>
                    <a:pt x="700" y="167"/>
                    <a:pt x="55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922;p38">
              <a:extLst>
                <a:ext uri="{FF2B5EF4-FFF2-40B4-BE49-F238E27FC236}">
                  <a16:creationId xmlns:a16="http://schemas.microsoft.com/office/drawing/2014/main" id="{A73EC9A9-4BE2-3D9A-EE46-41277CB656F6}"/>
                </a:ext>
              </a:extLst>
            </p:cNvPr>
            <p:cNvSpPr txBox="1"/>
            <p:nvPr/>
          </p:nvSpPr>
          <p:spPr>
            <a:xfrm flipH="1">
              <a:off x="869689" y="2632074"/>
              <a:ext cx="1320165" cy="33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he-IL" b="1">
                  <a:solidFill>
                    <a:schemeClr val="dk1"/>
                  </a:solidFill>
                  <a:latin typeface="David" panose="020E0502060401010101" pitchFamily="34" charset="-79"/>
                  <a:ea typeface="Fira Sans"/>
                  <a:cs typeface="David" panose="020E0502060401010101" pitchFamily="34" charset="-79"/>
                  <a:sym typeface="Fira Sans"/>
                </a:rPr>
                <a:t>הכנת הניסוי</a:t>
              </a:r>
              <a:endParaRPr b="1">
                <a:solidFill>
                  <a:schemeClr val="dk1"/>
                </a:solidFill>
                <a:latin typeface="David" panose="020E0502060401010101" pitchFamily="34" charset="-79"/>
                <a:ea typeface="Fira Sans"/>
                <a:cs typeface="David" panose="020E0502060401010101" pitchFamily="34" charset="-79"/>
                <a:sym typeface="Fira Sans"/>
              </a:endParaRPr>
            </a:p>
          </p:txBody>
        </p:sp>
      </p:grpSp>
      <p:grpSp>
        <p:nvGrpSpPr>
          <p:cNvPr id="31" name="Google Shape;925;p38">
            <a:extLst>
              <a:ext uri="{FF2B5EF4-FFF2-40B4-BE49-F238E27FC236}">
                <a16:creationId xmlns:a16="http://schemas.microsoft.com/office/drawing/2014/main" id="{FCF2917D-C174-802A-FE61-A619DF324F2C}"/>
              </a:ext>
            </a:extLst>
          </p:cNvPr>
          <p:cNvGrpSpPr/>
          <p:nvPr/>
        </p:nvGrpSpPr>
        <p:grpSpPr>
          <a:xfrm>
            <a:off x="5037692" y="765706"/>
            <a:ext cx="3011688" cy="697320"/>
            <a:chOff x="-151822" y="1848351"/>
            <a:chExt cx="3412445" cy="596791"/>
          </a:xfrm>
        </p:grpSpPr>
        <p:sp>
          <p:nvSpPr>
            <p:cNvPr id="32" name="Google Shape;926;p38">
              <a:extLst>
                <a:ext uri="{FF2B5EF4-FFF2-40B4-BE49-F238E27FC236}">
                  <a16:creationId xmlns:a16="http://schemas.microsoft.com/office/drawing/2014/main" id="{C90E9AE8-3244-83EC-B9D3-DE829793A625}"/>
                </a:ext>
              </a:extLst>
            </p:cNvPr>
            <p:cNvSpPr txBox="1"/>
            <p:nvPr/>
          </p:nvSpPr>
          <p:spPr>
            <a:xfrm flipH="1">
              <a:off x="-151822" y="2178131"/>
              <a:ext cx="3412445" cy="26701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he-IL" sz="1400">
                  <a:solidFill>
                    <a:srgbClr val="000000"/>
                  </a:solidFill>
                  <a:latin typeface="David" panose="020E0502060401010101" pitchFamily="34" charset="-79"/>
                  <a:cs typeface="David" panose="020E0502060401010101" pitchFamily="34" charset="-79"/>
                </a:rPr>
                <a:t>כדי </a:t>
              </a:r>
              <a:r>
                <a:rPr lang="he-IL" sz="1400" b="0" i="0" u="none" strike="noStrike">
                  <a:solidFill>
                    <a:srgbClr val="000000"/>
                  </a:solidFill>
                  <a:effectLst/>
                  <a:latin typeface="David" panose="020E0502060401010101" pitchFamily="34" charset="-79"/>
                  <a:cs typeface="David" panose="020E0502060401010101" pitchFamily="34" charset="-79"/>
                </a:rPr>
                <a:t>לחקור את הקשר בין התדירות ובין אורך הגל בעומקי מים שונים.</a:t>
              </a:r>
              <a:endParaRPr sz="1400">
                <a:solidFill>
                  <a:schemeClr val="dk1"/>
                </a:solidFill>
                <a:latin typeface="David" panose="020E0502060401010101" pitchFamily="34" charset="-79"/>
                <a:ea typeface="Fira Sans"/>
                <a:cs typeface="David" panose="020E0502060401010101" pitchFamily="34" charset="-79"/>
                <a:sym typeface="Fira Sans"/>
              </a:endParaRPr>
            </a:p>
          </p:txBody>
        </p:sp>
        <p:sp>
          <p:nvSpPr>
            <p:cNvPr id="33" name="Google Shape;927;p38">
              <a:extLst>
                <a:ext uri="{FF2B5EF4-FFF2-40B4-BE49-F238E27FC236}">
                  <a16:creationId xmlns:a16="http://schemas.microsoft.com/office/drawing/2014/main" id="{F3FDC84A-1A74-C5C0-8718-FA9F51F11AB2}"/>
                </a:ext>
              </a:extLst>
            </p:cNvPr>
            <p:cNvSpPr txBox="1"/>
            <p:nvPr/>
          </p:nvSpPr>
          <p:spPr>
            <a:xfrm flipH="1">
              <a:off x="877697" y="1848351"/>
              <a:ext cx="2178070" cy="24830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he-IL" b="1" i="0" u="none" strike="noStrike">
                  <a:solidFill>
                    <a:srgbClr val="000000"/>
                  </a:solidFill>
                  <a:effectLst/>
                  <a:latin typeface="David" panose="020E0502060401010101" pitchFamily="34" charset="-79"/>
                  <a:cs typeface="David" panose="020E0502060401010101" pitchFamily="34" charset="-79"/>
                </a:rPr>
                <a:t>ניסוי "אמבט גלים"</a:t>
              </a:r>
              <a:endParaRPr sz="1600" b="1">
                <a:solidFill>
                  <a:schemeClr val="dk1"/>
                </a:solidFill>
                <a:latin typeface="David" panose="020E0502060401010101" pitchFamily="34" charset="-79"/>
                <a:ea typeface="Fira Sans"/>
                <a:cs typeface="David" panose="020E0502060401010101" pitchFamily="34" charset="-79"/>
                <a:sym typeface="Fira Sans"/>
              </a:endParaRPr>
            </a:p>
          </p:txBody>
        </p:sp>
      </p:grpSp>
      <p:sp>
        <p:nvSpPr>
          <p:cNvPr id="37" name="Google Shape;924;p38">
            <a:extLst>
              <a:ext uri="{FF2B5EF4-FFF2-40B4-BE49-F238E27FC236}">
                <a16:creationId xmlns:a16="http://schemas.microsoft.com/office/drawing/2014/main" id="{BFD3AF8F-8E33-4080-C69D-1D31ACBD0323}"/>
              </a:ext>
            </a:extLst>
          </p:cNvPr>
          <p:cNvSpPr/>
          <p:nvPr/>
        </p:nvSpPr>
        <p:spPr>
          <a:xfrm flipH="1">
            <a:off x="8015201" y="853682"/>
            <a:ext cx="169321" cy="169299"/>
          </a:xfrm>
          <a:custGeom>
            <a:avLst/>
            <a:gdLst/>
            <a:ahLst/>
            <a:cxnLst/>
            <a:rect l="l" t="t" r="r" b="b"/>
            <a:pathLst>
              <a:path w="701" h="701" extrusionOk="0">
                <a:moveTo>
                  <a:pt x="350" y="1"/>
                </a:moveTo>
                <a:cubicBezTo>
                  <a:pt x="150" y="1"/>
                  <a:pt x="0" y="151"/>
                  <a:pt x="0" y="351"/>
                </a:cubicBezTo>
                <a:cubicBezTo>
                  <a:pt x="0" y="551"/>
                  <a:pt x="150" y="701"/>
                  <a:pt x="350" y="701"/>
                </a:cubicBezTo>
                <a:cubicBezTo>
                  <a:pt x="550" y="701"/>
                  <a:pt x="700" y="551"/>
                  <a:pt x="700" y="351"/>
                </a:cubicBezTo>
                <a:cubicBezTo>
                  <a:pt x="700" y="151"/>
                  <a:pt x="550" y="1"/>
                  <a:pt x="3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TextBox 34">
            <a:extLst>
              <a:ext uri="{FF2B5EF4-FFF2-40B4-BE49-F238E27FC236}">
                <a16:creationId xmlns:a16="http://schemas.microsoft.com/office/drawing/2014/main" id="{30378C8B-5BE1-FAF6-3F68-889724C33F0D}"/>
              </a:ext>
            </a:extLst>
          </p:cNvPr>
          <p:cNvSpPr txBox="1"/>
          <p:nvPr/>
        </p:nvSpPr>
        <p:spPr>
          <a:xfrm>
            <a:off x="4848048" y="2063067"/>
            <a:ext cx="3201332" cy="1231106"/>
          </a:xfrm>
          <a:prstGeom prst="rect">
            <a:avLst/>
          </a:prstGeom>
          <a:noFill/>
        </p:spPr>
        <p:txBody>
          <a:bodyPr wrap="square" rtlCol="0">
            <a:spAutoFit/>
          </a:bodyPr>
          <a:lstStyle/>
          <a:p>
            <a:pPr algn="r" rtl="1"/>
            <a:r>
              <a:rPr lang="he-IL" sz="1400">
                <a:latin typeface="David" panose="020E0502060401010101" pitchFamily="34" charset="-79"/>
                <a:cs typeface="David" panose="020E0502060401010101" pitchFamily="34" charset="-79"/>
              </a:rPr>
              <a:t>בכל שלב קבענו עומק מים שונה</a:t>
            </a:r>
            <a:r>
              <a:rPr lang="en-GB" sz="1400">
                <a:latin typeface="David" panose="020E0502060401010101" pitchFamily="34" charset="-79"/>
                <a:cs typeface="David" panose="020E0502060401010101" pitchFamily="34" charset="-79"/>
              </a:rPr>
              <a:t>.</a:t>
            </a:r>
            <a:r>
              <a:rPr lang="he-IL" sz="1400">
                <a:latin typeface="David" panose="020E0502060401010101" pitchFamily="34" charset="-79"/>
                <a:cs typeface="David" panose="020E0502060401010101" pitchFamily="34" charset="-79"/>
              </a:rPr>
              <a:t> שינינו את תדירות הגל</a:t>
            </a:r>
            <a:r>
              <a:rPr lang="en-GB" sz="1400">
                <a:latin typeface="David" panose="020E0502060401010101" pitchFamily="34" charset="-79"/>
                <a:cs typeface="David" panose="020E0502060401010101" pitchFamily="34" charset="-79"/>
              </a:rPr>
              <a:t>.</a:t>
            </a:r>
          </a:p>
          <a:p>
            <a:pPr algn="r" rtl="1"/>
            <a:r>
              <a:rPr lang="he-IL" sz="1400">
                <a:latin typeface="David" panose="020E0502060401010101" pitchFamily="34" charset="-79"/>
                <a:cs typeface="David" panose="020E0502060401010101" pitchFamily="34" charset="-79"/>
              </a:rPr>
              <a:t>מדדנו את האורך בין חמש פסגות</a:t>
            </a:r>
            <a:r>
              <a:rPr lang="en-GB" sz="1400">
                <a:latin typeface="David" panose="020E0502060401010101" pitchFamily="34" charset="-79"/>
                <a:cs typeface="David" panose="020E0502060401010101" pitchFamily="34" charset="-79"/>
              </a:rPr>
              <a:t> </a:t>
            </a:r>
            <a:r>
              <a:rPr lang="he-IL" sz="1400">
                <a:latin typeface="David" panose="020E0502060401010101" pitchFamily="34" charset="-79"/>
                <a:cs typeface="David" panose="020E0502060401010101" pitchFamily="34" charset="-79"/>
              </a:rPr>
              <a:t>ברציפות</a:t>
            </a:r>
            <a:r>
              <a:rPr lang="en-GB" sz="1400">
                <a:latin typeface="David" panose="020E0502060401010101" pitchFamily="34" charset="-79"/>
                <a:cs typeface="David" panose="020E0502060401010101" pitchFamily="34" charset="-79"/>
              </a:rPr>
              <a:t>,</a:t>
            </a:r>
            <a:r>
              <a:rPr lang="he-IL" sz="1400">
                <a:latin typeface="David" panose="020E0502060401010101" pitchFamily="34" charset="-79"/>
                <a:cs typeface="David" panose="020E0502060401010101" pitchFamily="34" charset="-79"/>
              </a:rPr>
              <a:t> </a:t>
            </a:r>
            <a:endParaRPr lang="en-GB" sz="1400">
              <a:latin typeface="David" panose="020E0502060401010101" pitchFamily="34" charset="-79"/>
              <a:cs typeface="David" panose="020E0502060401010101" pitchFamily="34" charset="-79"/>
            </a:endParaRPr>
          </a:p>
          <a:p>
            <a:pPr algn="r" rtl="1"/>
            <a:r>
              <a:rPr lang="he-IL" sz="1400">
                <a:latin typeface="David" panose="020E0502060401010101" pitchFamily="34" charset="-79"/>
                <a:cs typeface="David" panose="020E0502060401010101" pitchFamily="34" charset="-79"/>
              </a:rPr>
              <a:t>כדי לקבל את אורך הגל הממוצע</a:t>
            </a:r>
            <a:r>
              <a:rPr lang="en-GB" sz="1400">
                <a:latin typeface="David" panose="020E0502060401010101" pitchFamily="34" charset="-79"/>
                <a:cs typeface="David" panose="020E0502060401010101" pitchFamily="34" charset="-79"/>
              </a:rPr>
              <a:t>.</a:t>
            </a:r>
          </a:p>
          <a:p>
            <a:pPr algn="r" rtl="1"/>
            <a:r>
              <a:rPr lang="he-IL"/>
              <a:t>  </a:t>
            </a:r>
            <a:endParaRPr lang="en-US"/>
          </a:p>
        </p:txBody>
      </p:sp>
      <p:sp>
        <p:nvSpPr>
          <p:cNvPr id="38" name="Google Shape;922;p38">
            <a:extLst>
              <a:ext uri="{FF2B5EF4-FFF2-40B4-BE49-F238E27FC236}">
                <a16:creationId xmlns:a16="http://schemas.microsoft.com/office/drawing/2014/main" id="{1AA3342B-76A1-B6A0-969C-4D0ED173D3C6}"/>
              </a:ext>
            </a:extLst>
          </p:cNvPr>
          <p:cNvSpPr txBox="1"/>
          <p:nvPr/>
        </p:nvSpPr>
        <p:spPr>
          <a:xfrm flipH="1">
            <a:off x="6400439" y="3232492"/>
            <a:ext cx="1539601" cy="3390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b="1">
                <a:solidFill>
                  <a:schemeClr val="dk1"/>
                </a:solidFill>
                <a:latin typeface="David" panose="020E0502060401010101" pitchFamily="34" charset="-79"/>
                <a:ea typeface="Fira Sans"/>
                <a:cs typeface="David" panose="020E0502060401010101" pitchFamily="34" charset="-79"/>
                <a:sym typeface="Fira Sans"/>
              </a:rPr>
              <a:t>תיקון המדדים</a:t>
            </a:r>
            <a:endParaRPr b="1">
              <a:solidFill>
                <a:schemeClr val="dk1"/>
              </a:solidFill>
              <a:latin typeface="David" panose="020E0502060401010101" pitchFamily="34" charset="-79"/>
              <a:ea typeface="Fira Sans"/>
              <a:cs typeface="David" panose="020E0502060401010101" pitchFamily="34" charset="-79"/>
              <a:sym typeface="Fira Sans"/>
            </a:endParaRPr>
          </a:p>
        </p:txBody>
      </p:sp>
      <p:pic>
        <p:nvPicPr>
          <p:cNvPr id="6146" name="Picture 2">
            <a:extLst>
              <a:ext uri="{FF2B5EF4-FFF2-40B4-BE49-F238E27FC236}">
                <a16:creationId xmlns:a16="http://schemas.microsoft.com/office/drawing/2014/main" id="{E4F27481-6927-A7D5-132A-A3E4D2242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36" y="1983105"/>
            <a:ext cx="263842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5EA6403-D4BE-C8BF-C252-60D264089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36" y="471396"/>
            <a:ext cx="251460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2B0084C-DE16-1044-DF93-6779843867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936" y="3494813"/>
            <a:ext cx="251460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3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8" name="Google Shape;971;p40">
            <a:extLst>
              <a:ext uri="{FF2B5EF4-FFF2-40B4-BE49-F238E27FC236}">
                <a16:creationId xmlns:a16="http://schemas.microsoft.com/office/drawing/2014/main" id="{7313AE3D-6B05-3480-1CB6-0511D1087C13}"/>
              </a:ext>
            </a:extLst>
          </p:cNvPr>
          <p:cNvSpPr/>
          <p:nvPr/>
        </p:nvSpPr>
        <p:spPr>
          <a:xfrm rot="17649841" flipV="1">
            <a:off x="499667" y="2011514"/>
            <a:ext cx="3205153" cy="2869961"/>
          </a:xfrm>
          <a:custGeom>
            <a:avLst/>
            <a:gdLst/>
            <a:ahLst/>
            <a:cxnLst/>
            <a:rect l="l" t="t" r="r" b="b"/>
            <a:pathLst>
              <a:path w="36793" h="24546" fill="none" extrusionOk="0">
                <a:moveTo>
                  <a:pt x="15747" y="21946"/>
                </a:moveTo>
                <a:cubicBezTo>
                  <a:pt x="12581" y="23079"/>
                  <a:pt x="5599" y="24545"/>
                  <a:pt x="3183" y="16814"/>
                </a:cubicBezTo>
                <a:cubicBezTo>
                  <a:pt x="1" y="6683"/>
                  <a:pt x="11165" y="3433"/>
                  <a:pt x="11165" y="3433"/>
                </a:cubicBezTo>
                <a:cubicBezTo>
                  <a:pt x="11165" y="3433"/>
                  <a:pt x="18413" y="2217"/>
                  <a:pt x="20279" y="5483"/>
                </a:cubicBezTo>
                <a:cubicBezTo>
                  <a:pt x="21712" y="7999"/>
                  <a:pt x="19213" y="8832"/>
                  <a:pt x="18530" y="6849"/>
                </a:cubicBezTo>
                <a:cubicBezTo>
                  <a:pt x="17847" y="4883"/>
                  <a:pt x="17797" y="2634"/>
                  <a:pt x="20446" y="1884"/>
                </a:cubicBezTo>
                <a:cubicBezTo>
                  <a:pt x="25811" y="368"/>
                  <a:pt x="33126" y="3000"/>
                  <a:pt x="36792" y="1"/>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 name="Google Shape;1069;p40">
            <a:extLst>
              <a:ext uri="{FF2B5EF4-FFF2-40B4-BE49-F238E27FC236}">
                <a16:creationId xmlns:a16="http://schemas.microsoft.com/office/drawing/2014/main" id="{4E639E03-C77F-A9DF-5425-B554541FA582}"/>
              </a:ext>
            </a:extLst>
          </p:cNvPr>
          <p:cNvCxnSpPr>
            <a:cxnSpLocks/>
            <a:stCxn id="7" idx="3"/>
          </p:cNvCxnSpPr>
          <p:nvPr/>
        </p:nvCxnSpPr>
        <p:spPr>
          <a:xfrm rot="16200000" flipH="1" flipV="1">
            <a:off x="4787365" y="168399"/>
            <a:ext cx="1886472" cy="4167023"/>
          </a:xfrm>
          <a:prstGeom prst="curvedConnector4">
            <a:avLst>
              <a:gd name="adj1" fmla="val -12118"/>
              <a:gd name="adj2" fmla="val 64629"/>
            </a:avLst>
          </a:prstGeom>
          <a:noFill/>
          <a:ln w="19050" cap="flat" cmpd="sng">
            <a:solidFill>
              <a:schemeClr val="lt2"/>
            </a:solidFill>
            <a:prstDash val="solid"/>
            <a:round/>
            <a:headEnd type="none" w="med" len="med"/>
            <a:tailEnd type="none" w="med" len="med"/>
          </a:ln>
        </p:spPr>
      </p:cxnSp>
      <p:sp>
        <p:nvSpPr>
          <p:cNvPr id="822" name="Google Shape;822;p36"/>
          <p:cNvSpPr/>
          <p:nvPr/>
        </p:nvSpPr>
        <p:spPr>
          <a:xfrm>
            <a:off x="3330248" y="1306088"/>
            <a:ext cx="2745643" cy="253132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683094A1-2E90-C16C-3AD4-CF0788F96ADA}"/>
              </a:ext>
            </a:extLst>
          </p:cNvPr>
          <p:cNvSpPr txBox="1"/>
          <p:nvPr/>
        </p:nvSpPr>
        <p:spPr>
          <a:xfrm>
            <a:off x="3443354" y="1912743"/>
            <a:ext cx="2548759" cy="1569660"/>
          </a:xfrm>
          <a:prstGeom prst="rect">
            <a:avLst/>
          </a:prstGeom>
          <a:noFill/>
        </p:spPr>
        <p:txBody>
          <a:bodyPr wrap="square">
            <a:spAutoFit/>
          </a:bodyPr>
          <a:lstStyle/>
          <a:p>
            <a:pPr algn="ctr" rtl="1"/>
            <a:r>
              <a:rPr lang="he-IL" sz="1600" b="1" dirty="0">
                <a:latin typeface="David" panose="020E0502060401010101" pitchFamily="34" charset="-79"/>
                <a:cs typeface="David" panose="020E0502060401010101" pitchFamily="34" charset="-79"/>
              </a:rPr>
              <a:t>כפי שאתם רואים בתמונות, התוודענו לראשונה לתופעת הגלים החופפים במים, מה שיוביל אותנו לחקור אותה וללמוד את עקרון ה-</a:t>
            </a:r>
            <a:r>
              <a:rPr lang="en-GB" sz="1600" b="1" dirty="0">
                <a:latin typeface="David" panose="020E0502060401010101" pitchFamily="34" charset="-79"/>
                <a:cs typeface="David" panose="020E0502060401010101" pitchFamily="34" charset="-79"/>
              </a:rPr>
              <a:t>SuperPosition</a:t>
            </a:r>
          </a:p>
        </p:txBody>
      </p:sp>
      <p:pic>
        <p:nvPicPr>
          <p:cNvPr id="6" name="Picture 4">
            <a:extLst>
              <a:ext uri="{FF2B5EF4-FFF2-40B4-BE49-F238E27FC236}">
                <a16:creationId xmlns:a16="http://schemas.microsoft.com/office/drawing/2014/main" id="{1ED5CB6A-D38C-F668-748B-3B79BBDA8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88" y="175359"/>
            <a:ext cx="2390775" cy="3190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F20FC135-9992-FDB3-F5F8-46D6EC396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912" y="1308675"/>
            <a:ext cx="2438400" cy="33102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934F769C-6547-2E09-728A-A1955E1E55A1}"/>
              </a:ext>
            </a:extLst>
          </p:cNvPr>
          <p:cNvPicPr>
            <a:picLocks noChangeAspect="1"/>
          </p:cNvPicPr>
          <p:nvPr/>
        </p:nvPicPr>
        <p:blipFill>
          <a:blip r:embed="rId5"/>
          <a:stretch>
            <a:fillRect/>
          </a:stretch>
        </p:blipFill>
        <p:spPr>
          <a:xfrm>
            <a:off x="-1501830" y="-2051324"/>
            <a:ext cx="2514600" cy="1552575"/>
          </a:xfrm>
          <a:prstGeom prst="rect">
            <a:avLst/>
          </a:prstGeom>
        </p:spPr>
      </p:pic>
      <p:pic>
        <p:nvPicPr>
          <p:cNvPr id="16" name="Picture 15">
            <a:extLst>
              <a:ext uri="{FF2B5EF4-FFF2-40B4-BE49-F238E27FC236}">
                <a16:creationId xmlns:a16="http://schemas.microsoft.com/office/drawing/2014/main" id="{9DF2182A-DD04-9048-DCAD-9E9CD4CE07E5}"/>
              </a:ext>
            </a:extLst>
          </p:cNvPr>
          <p:cNvPicPr>
            <a:picLocks noChangeAspect="1"/>
          </p:cNvPicPr>
          <p:nvPr/>
        </p:nvPicPr>
        <p:blipFill>
          <a:blip r:embed="rId6"/>
          <a:stretch>
            <a:fillRect/>
          </a:stretch>
        </p:blipFill>
        <p:spPr>
          <a:xfrm>
            <a:off x="-1501830" y="5488725"/>
            <a:ext cx="2514600" cy="1552575"/>
          </a:xfrm>
          <a:prstGeom prst="rect">
            <a:avLst/>
          </a:prstGeom>
        </p:spPr>
      </p:pic>
      <p:pic>
        <p:nvPicPr>
          <p:cNvPr id="18" name="Picture 17">
            <a:extLst>
              <a:ext uri="{FF2B5EF4-FFF2-40B4-BE49-F238E27FC236}">
                <a16:creationId xmlns:a16="http://schemas.microsoft.com/office/drawing/2014/main" id="{A8CC438D-8237-4413-FCD3-4E916209E781}"/>
              </a:ext>
            </a:extLst>
          </p:cNvPr>
          <p:cNvPicPr>
            <a:picLocks noChangeAspect="1"/>
          </p:cNvPicPr>
          <p:nvPr/>
        </p:nvPicPr>
        <p:blipFill>
          <a:blip r:embed="rId7"/>
          <a:stretch>
            <a:fillRect/>
          </a:stretch>
        </p:blipFill>
        <p:spPr>
          <a:xfrm>
            <a:off x="9630222" y="1795462"/>
            <a:ext cx="2638425" cy="1552575"/>
          </a:xfrm>
          <a:prstGeom prst="rect">
            <a:avLst/>
          </a:prstGeom>
        </p:spPr>
      </p:pic>
    </p:spTree>
    <p:extLst>
      <p:ext uri="{BB962C8B-B14F-4D97-AF65-F5344CB8AC3E}">
        <p14:creationId xmlns:p14="http://schemas.microsoft.com/office/powerpoint/2010/main" val="2278806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2"/>
                                        </p:tgtEl>
                                        <p:attrNameLst>
                                          <p:attrName>style.visibility</p:attrName>
                                        </p:attrNameLst>
                                      </p:cBhvr>
                                      <p:to>
                                        <p:strVal val="visible"/>
                                      </p:to>
                                    </p:set>
                                  </p:childTnLst>
                                </p:cTn>
                              </p:par>
                              <p:par>
                                <p:cTn id="7" presetID="47"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500" fill="hold"/>
                                        <p:tgtEl>
                                          <p:spTgt spid="6"/>
                                        </p:tgtEl>
                                        <p:attrNameLst>
                                          <p:attrName>ppt_x</p:attrName>
                                        </p:attrNameLst>
                                      </p:cBhvr>
                                      <p:tavLst>
                                        <p:tav tm="0">
                                          <p:val>
                                            <p:strVal val="0-#ppt_w/2"/>
                                          </p:val>
                                        </p:tav>
                                        <p:tav tm="100000">
                                          <p:val>
                                            <p:strVal val="#ppt_x"/>
                                          </p:val>
                                        </p:tav>
                                      </p:tavLst>
                                    </p:anim>
                                    <p:anim calcmode="lin" valueType="num">
                                      <p:cBhvr additive="base">
                                        <p:cTn id="17" dur="1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1500" fill="hold"/>
                                        <p:tgtEl>
                                          <p:spTgt spid="7"/>
                                        </p:tgtEl>
                                        <p:attrNameLst>
                                          <p:attrName>ppt_x</p:attrName>
                                        </p:attrNameLst>
                                      </p:cBhvr>
                                      <p:tavLst>
                                        <p:tav tm="0">
                                          <p:val>
                                            <p:strVal val="1+#ppt_w/2"/>
                                          </p:val>
                                        </p:tav>
                                        <p:tav tm="100000">
                                          <p:val>
                                            <p:strVal val="#ppt_x"/>
                                          </p:val>
                                        </p:tav>
                                      </p:tavLst>
                                    </p:anim>
                                    <p:anim calcmode="lin" valueType="num">
                                      <p:cBhvr additive="base">
                                        <p:cTn id="27" dur="1500" fill="hold"/>
                                        <p:tgtEl>
                                          <p:spTgt spid="7"/>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16" presetClass="entr" presetSubtype="2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22"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3582DF-4ACA-CBB1-BEE7-B2F1C71A56D7}"/>
              </a:ext>
            </a:extLst>
          </p:cNvPr>
          <p:cNvSpPr txBox="1"/>
          <p:nvPr/>
        </p:nvSpPr>
        <p:spPr>
          <a:xfrm>
            <a:off x="2185640" y="222353"/>
            <a:ext cx="4572000" cy="646331"/>
          </a:xfrm>
          <a:prstGeom prst="rect">
            <a:avLst/>
          </a:prstGeom>
          <a:noFill/>
        </p:spPr>
        <p:txBody>
          <a:bodyPr wrap="square">
            <a:spAutoFit/>
          </a:bodyPr>
          <a:lstStyle/>
          <a:p>
            <a:pPr algn="ctr" rtl="1"/>
            <a:r>
              <a:rPr lang="he-IL" sz="3600" dirty="0">
                <a:latin typeface="David" panose="020E0502060401010101" pitchFamily="34" charset="-79"/>
                <a:cs typeface="David" panose="020E0502060401010101" pitchFamily="34" charset="-79"/>
              </a:rPr>
              <a:t>שלב רביעי</a:t>
            </a:r>
            <a:endParaRPr lang="en-US" sz="3600" dirty="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7F24DED6-C01C-E6FA-6303-D9AC9D3EF60C}"/>
              </a:ext>
            </a:extLst>
          </p:cNvPr>
          <p:cNvSpPr txBox="1"/>
          <p:nvPr/>
        </p:nvSpPr>
        <p:spPr>
          <a:xfrm>
            <a:off x="4159404" y="1162619"/>
            <a:ext cx="4572000" cy="1077218"/>
          </a:xfrm>
          <a:prstGeom prst="rect">
            <a:avLst/>
          </a:prstGeom>
          <a:noFill/>
        </p:spPr>
        <p:txBody>
          <a:bodyPr wrap="square">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צילמנו את תופעת קלווין באמצעות מקור אור נקודתי כדי לנסות למדוד את אורך הגל. </a:t>
            </a:r>
            <a:endParaRPr lang="he-IL" b="0" dirty="0">
              <a:effectLst/>
            </a:endParaRPr>
          </a:p>
          <a:p>
            <a:br>
              <a:rPr lang="he-IL" dirty="0"/>
            </a:br>
            <a:endParaRPr lang="en-US" dirty="0"/>
          </a:p>
        </p:txBody>
      </p:sp>
      <p:sp>
        <p:nvSpPr>
          <p:cNvPr id="9" name="TextBox 8">
            <a:extLst>
              <a:ext uri="{FF2B5EF4-FFF2-40B4-BE49-F238E27FC236}">
                <a16:creationId xmlns:a16="http://schemas.microsoft.com/office/drawing/2014/main" id="{1F79E80F-A580-F440-9613-434DA5BB362D}"/>
              </a:ext>
            </a:extLst>
          </p:cNvPr>
          <p:cNvSpPr txBox="1"/>
          <p:nvPr/>
        </p:nvSpPr>
        <p:spPr>
          <a:xfrm>
            <a:off x="4131623" y="4075389"/>
            <a:ext cx="2921619" cy="523220"/>
          </a:xfrm>
          <a:prstGeom prst="rect">
            <a:avLst/>
          </a:prstGeom>
          <a:noFill/>
        </p:spPr>
        <p:txBody>
          <a:bodyPr wrap="square">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כפי שאנו רואים בתמונות, לא הצלחנו להגיע לגל ברור שנוכל למדוד את אורכו.</a:t>
            </a:r>
            <a:endParaRPr lang="en-US" sz="1400" dirty="0">
              <a:latin typeface="David" panose="020E0502060401010101" pitchFamily="34" charset="-79"/>
              <a:cs typeface="David" panose="020E0502060401010101" pitchFamily="34" charset="-79"/>
            </a:endParaRPr>
          </a:p>
        </p:txBody>
      </p:sp>
      <p:grpSp>
        <p:nvGrpSpPr>
          <p:cNvPr id="12" name="Google Shape;646;p34">
            <a:extLst>
              <a:ext uri="{FF2B5EF4-FFF2-40B4-BE49-F238E27FC236}">
                <a16:creationId xmlns:a16="http://schemas.microsoft.com/office/drawing/2014/main" id="{2AA310FB-5231-EDD8-49C4-E273B88454DD}"/>
              </a:ext>
            </a:extLst>
          </p:cNvPr>
          <p:cNvGrpSpPr/>
          <p:nvPr/>
        </p:nvGrpSpPr>
        <p:grpSpPr>
          <a:xfrm>
            <a:off x="4159404" y="1034007"/>
            <a:ext cx="4984596" cy="868347"/>
            <a:chOff x="4969293" y="1770225"/>
            <a:chExt cx="2716733" cy="868347"/>
          </a:xfrm>
        </p:grpSpPr>
        <p:sp>
          <p:nvSpPr>
            <p:cNvPr id="13" name="Google Shape;647;p34">
              <a:extLst>
                <a:ext uri="{FF2B5EF4-FFF2-40B4-BE49-F238E27FC236}">
                  <a16:creationId xmlns:a16="http://schemas.microsoft.com/office/drawing/2014/main" id="{FBDC51C4-A8D3-0581-215F-703469684EAF}"/>
                </a:ext>
              </a:extLst>
            </p:cNvPr>
            <p:cNvSpPr/>
            <p:nvPr/>
          </p:nvSpPr>
          <p:spPr>
            <a:xfrm>
              <a:off x="4972120" y="1770225"/>
              <a:ext cx="2641365" cy="176845"/>
            </a:xfrm>
            <a:custGeom>
              <a:avLst/>
              <a:gdLst/>
              <a:ahLst/>
              <a:cxnLst/>
              <a:rect l="l" t="t" r="r" b="b"/>
              <a:pathLst>
                <a:path w="19626" h="1314" extrusionOk="0">
                  <a:moveTo>
                    <a:pt x="13425" y="1"/>
                  </a:moveTo>
                  <a:cubicBezTo>
                    <a:pt x="9301" y="1"/>
                    <a:pt x="5182" y="101"/>
                    <a:pt x="1063" y="296"/>
                  </a:cubicBezTo>
                  <a:cubicBezTo>
                    <a:pt x="653" y="313"/>
                    <a:pt x="1" y="1313"/>
                    <a:pt x="536" y="1313"/>
                  </a:cubicBezTo>
                  <a:cubicBezTo>
                    <a:pt x="545" y="1313"/>
                    <a:pt x="554" y="1313"/>
                    <a:pt x="563" y="1313"/>
                  </a:cubicBezTo>
                  <a:cubicBezTo>
                    <a:pt x="4682" y="1118"/>
                    <a:pt x="8809" y="1017"/>
                    <a:pt x="12933" y="1017"/>
                  </a:cubicBezTo>
                  <a:cubicBezTo>
                    <a:pt x="14798" y="1017"/>
                    <a:pt x="16662" y="1038"/>
                    <a:pt x="18525" y="1079"/>
                  </a:cubicBezTo>
                  <a:cubicBezTo>
                    <a:pt x="18942" y="1079"/>
                    <a:pt x="19625" y="80"/>
                    <a:pt x="19025" y="63"/>
                  </a:cubicBezTo>
                  <a:cubicBezTo>
                    <a:pt x="17157" y="21"/>
                    <a:pt x="15291" y="1"/>
                    <a:pt x="13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48;p34">
              <a:extLst>
                <a:ext uri="{FF2B5EF4-FFF2-40B4-BE49-F238E27FC236}">
                  <a16:creationId xmlns:a16="http://schemas.microsoft.com/office/drawing/2014/main" id="{6C8A769D-AB68-6329-4FD1-18D61F82B88E}"/>
                </a:ext>
              </a:extLst>
            </p:cNvPr>
            <p:cNvSpPr/>
            <p:nvPr/>
          </p:nvSpPr>
          <p:spPr>
            <a:xfrm>
              <a:off x="4969293" y="2437908"/>
              <a:ext cx="2716733" cy="179536"/>
            </a:xfrm>
            <a:custGeom>
              <a:avLst/>
              <a:gdLst/>
              <a:ahLst/>
              <a:cxnLst/>
              <a:rect l="l" t="t" r="r" b="b"/>
              <a:pathLst>
                <a:path w="20186" h="1334" extrusionOk="0">
                  <a:moveTo>
                    <a:pt x="19626" y="1"/>
                  </a:moveTo>
                  <a:cubicBezTo>
                    <a:pt x="19622" y="1"/>
                    <a:pt x="19617" y="1"/>
                    <a:pt x="19613" y="1"/>
                  </a:cubicBezTo>
                  <a:lnTo>
                    <a:pt x="1067" y="317"/>
                  </a:lnTo>
                  <a:cubicBezTo>
                    <a:pt x="650" y="317"/>
                    <a:pt x="1" y="1334"/>
                    <a:pt x="584" y="1334"/>
                  </a:cubicBezTo>
                  <a:lnTo>
                    <a:pt x="19130" y="1017"/>
                  </a:lnTo>
                  <a:cubicBezTo>
                    <a:pt x="19543" y="1017"/>
                    <a:pt x="20186" y="1"/>
                    <a:pt x="19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49;p34">
              <a:extLst>
                <a:ext uri="{FF2B5EF4-FFF2-40B4-BE49-F238E27FC236}">
                  <a16:creationId xmlns:a16="http://schemas.microsoft.com/office/drawing/2014/main" id="{AE8322DC-E609-ED7B-E419-684C216FFF0C}"/>
                </a:ext>
              </a:extLst>
            </p:cNvPr>
            <p:cNvSpPr/>
            <p:nvPr/>
          </p:nvSpPr>
          <p:spPr>
            <a:xfrm>
              <a:off x="7454731" y="1771840"/>
              <a:ext cx="169308" cy="787322"/>
            </a:xfrm>
            <a:custGeom>
              <a:avLst/>
              <a:gdLst/>
              <a:ahLst/>
              <a:cxnLst/>
              <a:rect l="l" t="t" r="r" b="b"/>
              <a:pathLst>
                <a:path w="1258" h="5850" extrusionOk="0">
                  <a:moveTo>
                    <a:pt x="808" y="1"/>
                  </a:moveTo>
                  <a:cubicBezTo>
                    <a:pt x="519" y="1"/>
                    <a:pt x="0" y="478"/>
                    <a:pt x="13" y="784"/>
                  </a:cubicBezTo>
                  <a:lnTo>
                    <a:pt x="263" y="5633"/>
                  </a:lnTo>
                  <a:cubicBezTo>
                    <a:pt x="271" y="5788"/>
                    <a:pt x="346" y="5850"/>
                    <a:pt x="450" y="5850"/>
                  </a:cubicBezTo>
                  <a:cubicBezTo>
                    <a:pt x="739" y="5850"/>
                    <a:pt x="1258" y="5373"/>
                    <a:pt x="1246" y="5066"/>
                  </a:cubicBezTo>
                  <a:cubicBezTo>
                    <a:pt x="1162" y="3450"/>
                    <a:pt x="1079" y="1834"/>
                    <a:pt x="996" y="218"/>
                  </a:cubicBezTo>
                  <a:cubicBezTo>
                    <a:pt x="987" y="63"/>
                    <a:pt x="913" y="1"/>
                    <a:pt x="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50;p34">
              <a:extLst>
                <a:ext uri="{FF2B5EF4-FFF2-40B4-BE49-F238E27FC236}">
                  <a16:creationId xmlns:a16="http://schemas.microsoft.com/office/drawing/2014/main" id="{D5C93BD4-8D49-B960-8C63-A4675AA3C710}"/>
                </a:ext>
              </a:extLst>
            </p:cNvPr>
            <p:cNvSpPr/>
            <p:nvPr/>
          </p:nvSpPr>
          <p:spPr>
            <a:xfrm>
              <a:off x="5012418" y="1911544"/>
              <a:ext cx="147101" cy="727028"/>
            </a:xfrm>
            <a:custGeom>
              <a:avLst/>
              <a:gdLst/>
              <a:ahLst/>
              <a:cxnLst/>
              <a:rect l="l" t="t" r="r" b="b"/>
              <a:pathLst>
                <a:path w="1093" h="5402" extrusionOk="0">
                  <a:moveTo>
                    <a:pt x="928" y="0"/>
                  </a:moveTo>
                  <a:cubicBezTo>
                    <a:pt x="653" y="0"/>
                    <a:pt x="117" y="470"/>
                    <a:pt x="105" y="777"/>
                  </a:cubicBezTo>
                  <a:cubicBezTo>
                    <a:pt x="71" y="2243"/>
                    <a:pt x="38" y="3726"/>
                    <a:pt x="5" y="5192"/>
                  </a:cubicBezTo>
                  <a:cubicBezTo>
                    <a:pt x="0" y="5342"/>
                    <a:pt x="65" y="5402"/>
                    <a:pt x="164" y="5402"/>
                  </a:cubicBezTo>
                  <a:cubicBezTo>
                    <a:pt x="439" y="5402"/>
                    <a:pt x="975" y="4932"/>
                    <a:pt x="988" y="4626"/>
                  </a:cubicBezTo>
                  <a:cubicBezTo>
                    <a:pt x="1021" y="3159"/>
                    <a:pt x="1054" y="1693"/>
                    <a:pt x="1088" y="210"/>
                  </a:cubicBezTo>
                  <a:cubicBezTo>
                    <a:pt x="1092" y="61"/>
                    <a:pt x="102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646;p34">
            <a:extLst>
              <a:ext uri="{FF2B5EF4-FFF2-40B4-BE49-F238E27FC236}">
                <a16:creationId xmlns:a16="http://schemas.microsoft.com/office/drawing/2014/main" id="{DE5AC5D2-5BF6-7227-DFC9-13EB542A7112}"/>
              </a:ext>
            </a:extLst>
          </p:cNvPr>
          <p:cNvGrpSpPr/>
          <p:nvPr/>
        </p:nvGrpSpPr>
        <p:grpSpPr>
          <a:xfrm>
            <a:off x="4159404" y="1915056"/>
            <a:ext cx="4984596" cy="1479546"/>
            <a:chOff x="4969293" y="1770225"/>
            <a:chExt cx="2716733" cy="868347"/>
          </a:xfrm>
          <a:solidFill>
            <a:srgbClr val="03B5A3"/>
          </a:solidFill>
        </p:grpSpPr>
        <p:sp>
          <p:nvSpPr>
            <p:cNvPr id="22" name="Google Shape;647;p34">
              <a:extLst>
                <a:ext uri="{FF2B5EF4-FFF2-40B4-BE49-F238E27FC236}">
                  <a16:creationId xmlns:a16="http://schemas.microsoft.com/office/drawing/2014/main" id="{CDE69A4C-0338-6C6E-B89E-D7B4A3EF2E03}"/>
                </a:ext>
              </a:extLst>
            </p:cNvPr>
            <p:cNvSpPr/>
            <p:nvPr/>
          </p:nvSpPr>
          <p:spPr>
            <a:xfrm>
              <a:off x="4972120" y="1770225"/>
              <a:ext cx="2641365" cy="176845"/>
            </a:xfrm>
            <a:custGeom>
              <a:avLst/>
              <a:gdLst/>
              <a:ahLst/>
              <a:cxnLst/>
              <a:rect l="l" t="t" r="r" b="b"/>
              <a:pathLst>
                <a:path w="19626" h="1314" extrusionOk="0">
                  <a:moveTo>
                    <a:pt x="13425" y="1"/>
                  </a:moveTo>
                  <a:cubicBezTo>
                    <a:pt x="9301" y="1"/>
                    <a:pt x="5182" y="101"/>
                    <a:pt x="1063" y="296"/>
                  </a:cubicBezTo>
                  <a:cubicBezTo>
                    <a:pt x="653" y="313"/>
                    <a:pt x="1" y="1313"/>
                    <a:pt x="536" y="1313"/>
                  </a:cubicBezTo>
                  <a:cubicBezTo>
                    <a:pt x="545" y="1313"/>
                    <a:pt x="554" y="1313"/>
                    <a:pt x="563" y="1313"/>
                  </a:cubicBezTo>
                  <a:cubicBezTo>
                    <a:pt x="4682" y="1118"/>
                    <a:pt x="8809" y="1017"/>
                    <a:pt x="12933" y="1017"/>
                  </a:cubicBezTo>
                  <a:cubicBezTo>
                    <a:pt x="14798" y="1017"/>
                    <a:pt x="16662" y="1038"/>
                    <a:pt x="18525" y="1079"/>
                  </a:cubicBezTo>
                  <a:cubicBezTo>
                    <a:pt x="18942" y="1079"/>
                    <a:pt x="19625" y="80"/>
                    <a:pt x="19025" y="63"/>
                  </a:cubicBezTo>
                  <a:cubicBezTo>
                    <a:pt x="17157" y="21"/>
                    <a:pt x="15291" y="1"/>
                    <a:pt x="134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48;p34">
              <a:extLst>
                <a:ext uri="{FF2B5EF4-FFF2-40B4-BE49-F238E27FC236}">
                  <a16:creationId xmlns:a16="http://schemas.microsoft.com/office/drawing/2014/main" id="{A214586F-E6E3-49A3-CACE-4685891F5902}"/>
                </a:ext>
              </a:extLst>
            </p:cNvPr>
            <p:cNvSpPr/>
            <p:nvPr/>
          </p:nvSpPr>
          <p:spPr>
            <a:xfrm>
              <a:off x="4969293" y="2437908"/>
              <a:ext cx="2716733" cy="179536"/>
            </a:xfrm>
            <a:custGeom>
              <a:avLst/>
              <a:gdLst/>
              <a:ahLst/>
              <a:cxnLst/>
              <a:rect l="l" t="t" r="r" b="b"/>
              <a:pathLst>
                <a:path w="20186" h="1334" extrusionOk="0">
                  <a:moveTo>
                    <a:pt x="19626" y="1"/>
                  </a:moveTo>
                  <a:cubicBezTo>
                    <a:pt x="19622" y="1"/>
                    <a:pt x="19617" y="1"/>
                    <a:pt x="19613" y="1"/>
                  </a:cubicBezTo>
                  <a:lnTo>
                    <a:pt x="1067" y="317"/>
                  </a:lnTo>
                  <a:cubicBezTo>
                    <a:pt x="650" y="317"/>
                    <a:pt x="1" y="1334"/>
                    <a:pt x="584" y="1334"/>
                  </a:cubicBezTo>
                  <a:lnTo>
                    <a:pt x="19130" y="1017"/>
                  </a:lnTo>
                  <a:cubicBezTo>
                    <a:pt x="19543" y="1017"/>
                    <a:pt x="20186" y="1"/>
                    <a:pt x="196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49;p34">
              <a:extLst>
                <a:ext uri="{FF2B5EF4-FFF2-40B4-BE49-F238E27FC236}">
                  <a16:creationId xmlns:a16="http://schemas.microsoft.com/office/drawing/2014/main" id="{82839213-3A94-08EC-48AA-FF12F84B0261}"/>
                </a:ext>
              </a:extLst>
            </p:cNvPr>
            <p:cNvSpPr/>
            <p:nvPr/>
          </p:nvSpPr>
          <p:spPr>
            <a:xfrm>
              <a:off x="7454731" y="1771840"/>
              <a:ext cx="169308" cy="787322"/>
            </a:xfrm>
            <a:custGeom>
              <a:avLst/>
              <a:gdLst/>
              <a:ahLst/>
              <a:cxnLst/>
              <a:rect l="l" t="t" r="r" b="b"/>
              <a:pathLst>
                <a:path w="1258" h="5850" extrusionOk="0">
                  <a:moveTo>
                    <a:pt x="808" y="1"/>
                  </a:moveTo>
                  <a:cubicBezTo>
                    <a:pt x="519" y="1"/>
                    <a:pt x="0" y="478"/>
                    <a:pt x="13" y="784"/>
                  </a:cubicBezTo>
                  <a:lnTo>
                    <a:pt x="263" y="5633"/>
                  </a:lnTo>
                  <a:cubicBezTo>
                    <a:pt x="271" y="5788"/>
                    <a:pt x="346" y="5850"/>
                    <a:pt x="450" y="5850"/>
                  </a:cubicBezTo>
                  <a:cubicBezTo>
                    <a:pt x="739" y="5850"/>
                    <a:pt x="1258" y="5373"/>
                    <a:pt x="1246" y="5066"/>
                  </a:cubicBezTo>
                  <a:cubicBezTo>
                    <a:pt x="1162" y="3450"/>
                    <a:pt x="1079" y="1834"/>
                    <a:pt x="996" y="218"/>
                  </a:cubicBezTo>
                  <a:cubicBezTo>
                    <a:pt x="987" y="63"/>
                    <a:pt x="913" y="1"/>
                    <a:pt x="8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50;p34">
              <a:extLst>
                <a:ext uri="{FF2B5EF4-FFF2-40B4-BE49-F238E27FC236}">
                  <a16:creationId xmlns:a16="http://schemas.microsoft.com/office/drawing/2014/main" id="{F1CC5F83-4BD1-8966-0826-8669C03C472B}"/>
                </a:ext>
              </a:extLst>
            </p:cNvPr>
            <p:cNvSpPr/>
            <p:nvPr/>
          </p:nvSpPr>
          <p:spPr>
            <a:xfrm>
              <a:off x="5012418" y="1911544"/>
              <a:ext cx="147101" cy="727028"/>
            </a:xfrm>
            <a:custGeom>
              <a:avLst/>
              <a:gdLst/>
              <a:ahLst/>
              <a:cxnLst/>
              <a:rect l="l" t="t" r="r" b="b"/>
              <a:pathLst>
                <a:path w="1093" h="5402" extrusionOk="0">
                  <a:moveTo>
                    <a:pt x="928" y="0"/>
                  </a:moveTo>
                  <a:cubicBezTo>
                    <a:pt x="653" y="0"/>
                    <a:pt x="117" y="470"/>
                    <a:pt x="105" y="777"/>
                  </a:cubicBezTo>
                  <a:cubicBezTo>
                    <a:pt x="71" y="2243"/>
                    <a:pt x="38" y="3726"/>
                    <a:pt x="5" y="5192"/>
                  </a:cubicBezTo>
                  <a:cubicBezTo>
                    <a:pt x="0" y="5342"/>
                    <a:pt x="65" y="5402"/>
                    <a:pt x="164" y="5402"/>
                  </a:cubicBezTo>
                  <a:cubicBezTo>
                    <a:pt x="439" y="5402"/>
                    <a:pt x="975" y="4932"/>
                    <a:pt x="988" y="4626"/>
                  </a:cubicBezTo>
                  <a:cubicBezTo>
                    <a:pt x="1021" y="3159"/>
                    <a:pt x="1054" y="1693"/>
                    <a:pt x="1088" y="210"/>
                  </a:cubicBezTo>
                  <a:cubicBezTo>
                    <a:pt x="1092" y="61"/>
                    <a:pt x="1027" y="0"/>
                    <a:pt x="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TextBox 31">
            <a:extLst>
              <a:ext uri="{FF2B5EF4-FFF2-40B4-BE49-F238E27FC236}">
                <a16:creationId xmlns:a16="http://schemas.microsoft.com/office/drawing/2014/main" id="{5DE44E1D-C7BC-EA72-1B99-0C18E09B13FE}"/>
              </a:ext>
            </a:extLst>
          </p:cNvPr>
          <p:cNvSpPr txBox="1"/>
          <p:nvPr/>
        </p:nvSpPr>
        <p:spPr>
          <a:xfrm>
            <a:off x="4508425" y="2276132"/>
            <a:ext cx="4118573" cy="738664"/>
          </a:xfrm>
          <a:prstGeom prst="rect">
            <a:avLst/>
          </a:prstGeom>
          <a:noFill/>
        </p:spPr>
        <p:txBody>
          <a:bodyPr wrap="square">
            <a:spAutoFit/>
          </a:bodyPr>
          <a:lstStyle/>
          <a:p>
            <a:pPr marL="0" algn="r" rtl="1" eaLnBrk="1" latinLnBrk="0" hangingPunct="1">
              <a:spcBef>
                <a:spcPts val="0"/>
              </a:spcBef>
              <a:spcAft>
                <a:spcPts val="0"/>
              </a:spcAft>
            </a:pPr>
            <a:r>
              <a:rPr lang="he-IL" sz="1400" b="0" i="0" kern="1200" dirty="0">
                <a:solidFill>
                  <a:srgbClr val="000000"/>
                </a:solidFill>
                <a:effectLst/>
                <a:latin typeface="David" panose="020E0502060401010101" pitchFamily="34" charset="-79"/>
                <a:ea typeface="+mn-ea"/>
                <a:cs typeface="David" panose="020E0502060401010101" pitchFamily="34" charset="-79"/>
              </a:rPr>
              <a:t>השתמשנו </a:t>
            </a:r>
            <a:r>
              <a:rPr lang="he-IL" sz="1400" b="0" i="0" kern="1200">
                <a:solidFill>
                  <a:srgbClr val="000000"/>
                </a:solidFill>
                <a:effectLst/>
                <a:latin typeface="David" panose="020E0502060401010101" pitchFamily="34" charset="-79"/>
                <a:ea typeface="+mn-ea"/>
                <a:cs typeface="David" panose="020E0502060401010101" pitchFamily="34" charset="-79"/>
              </a:rPr>
              <a:t>באותו</a:t>
            </a:r>
            <a:r>
              <a:rPr lang="he-IL" sz="1400" b="0" i="0" kern="1200" dirty="0">
                <a:solidFill>
                  <a:srgbClr val="000000"/>
                </a:solidFill>
                <a:effectLst/>
                <a:latin typeface="David" panose="020E0502060401010101" pitchFamily="34" charset="-79"/>
                <a:ea typeface="+mn-ea"/>
                <a:cs typeface="David" panose="020E0502060401010101" pitchFamily="34" charset="-79"/>
              </a:rPr>
              <a:t> ארגז שהשתמשנו בו בניסוי הראשון, שממדיו </a:t>
            </a:r>
            <a:r>
              <a:rPr lang="en-US" sz="1400" b="0" i="0" kern="1200" dirty="0">
                <a:solidFill>
                  <a:srgbClr val="000000"/>
                </a:solidFill>
                <a:effectLst/>
                <a:latin typeface="David" panose="020E0502060401010101" pitchFamily="34" charset="-79"/>
                <a:ea typeface="+mn-ea"/>
                <a:cs typeface="David" panose="020E0502060401010101" pitchFamily="34" charset="-79"/>
              </a:rPr>
              <a:t>60cm*50cm*40cm</a:t>
            </a:r>
            <a:r>
              <a:rPr lang="he-IL" sz="1400" b="0" i="0" kern="1200" dirty="0">
                <a:solidFill>
                  <a:srgbClr val="000000"/>
                </a:solidFill>
                <a:effectLst/>
                <a:latin typeface="David" panose="020E0502060401010101" pitchFamily="34" charset="-79"/>
                <a:ea typeface="+mn-ea"/>
                <a:cs typeface="David" panose="020E0502060401010101" pitchFamily="34" charset="-79"/>
              </a:rPr>
              <a:t> והסתמכנו על אותה מתודולוגיה (משפט תאלס) לחשב את אורך הגל במיים.</a:t>
            </a:r>
            <a:endParaRPr lang="en-US" sz="1400" dirty="0">
              <a:effectLst/>
            </a:endParaRPr>
          </a:p>
        </p:txBody>
      </p:sp>
      <p:grpSp>
        <p:nvGrpSpPr>
          <p:cNvPr id="33" name="Google Shape;646;p34">
            <a:extLst>
              <a:ext uri="{FF2B5EF4-FFF2-40B4-BE49-F238E27FC236}">
                <a16:creationId xmlns:a16="http://schemas.microsoft.com/office/drawing/2014/main" id="{0F5896F2-49B7-6BB8-B1B5-382B76BED45B}"/>
              </a:ext>
            </a:extLst>
          </p:cNvPr>
          <p:cNvGrpSpPr/>
          <p:nvPr/>
        </p:nvGrpSpPr>
        <p:grpSpPr>
          <a:xfrm>
            <a:off x="3987013" y="3817648"/>
            <a:ext cx="3445727" cy="1077218"/>
            <a:chOff x="4969293" y="1770225"/>
            <a:chExt cx="2716733" cy="868347"/>
          </a:xfrm>
          <a:solidFill>
            <a:srgbClr val="D1ECDB"/>
          </a:solidFill>
        </p:grpSpPr>
        <p:sp>
          <p:nvSpPr>
            <p:cNvPr id="34" name="Google Shape;647;p34">
              <a:extLst>
                <a:ext uri="{FF2B5EF4-FFF2-40B4-BE49-F238E27FC236}">
                  <a16:creationId xmlns:a16="http://schemas.microsoft.com/office/drawing/2014/main" id="{1EF687DE-A444-DD1C-C985-0853F20DC569}"/>
                </a:ext>
              </a:extLst>
            </p:cNvPr>
            <p:cNvSpPr/>
            <p:nvPr/>
          </p:nvSpPr>
          <p:spPr>
            <a:xfrm>
              <a:off x="4972120" y="1770225"/>
              <a:ext cx="2641365" cy="176845"/>
            </a:xfrm>
            <a:custGeom>
              <a:avLst/>
              <a:gdLst/>
              <a:ahLst/>
              <a:cxnLst/>
              <a:rect l="l" t="t" r="r" b="b"/>
              <a:pathLst>
                <a:path w="19626" h="1314" extrusionOk="0">
                  <a:moveTo>
                    <a:pt x="13425" y="1"/>
                  </a:moveTo>
                  <a:cubicBezTo>
                    <a:pt x="9301" y="1"/>
                    <a:pt x="5182" y="101"/>
                    <a:pt x="1063" y="296"/>
                  </a:cubicBezTo>
                  <a:cubicBezTo>
                    <a:pt x="653" y="313"/>
                    <a:pt x="1" y="1313"/>
                    <a:pt x="536" y="1313"/>
                  </a:cubicBezTo>
                  <a:cubicBezTo>
                    <a:pt x="545" y="1313"/>
                    <a:pt x="554" y="1313"/>
                    <a:pt x="563" y="1313"/>
                  </a:cubicBezTo>
                  <a:cubicBezTo>
                    <a:pt x="4682" y="1118"/>
                    <a:pt x="8809" y="1017"/>
                    <a:pt x="12933" y="1017"/>
                  </a:cubicBezTo>
                  <a:cubicBezTo>
                    <a:pt x="14798" y="1017"/>
                    <a:pt x="16662" y="1038"/>
                    <a:pt x="18525" y="1079"/>
                  </a:cubicBezTo>
                  <a:cubicBezTo>
                    <a:pt x="18942" y="1079"/>
                    <a:pt x="19625" y="80"/>
                    <a:pt x="19025" y="63"/>
                  </a:cubicBezTo>
                  <a:cubicBezTo>
                    <a:pt x="17157" y="21"/>
                    <a:pt x="15291" y="1"/>
                    <a:pt x="134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648;p34">
              <a:extLst>
                <a:ext uri="{FF2B5EF4-FFF2-40B4-BE49-F238E27FC236}">
                  <a16:creationId xmlns:a16="http://schemas.microsoft.com/office/drawing/2014/main" id="{BDCE5865-BD2E-E83E-B6C3-282A54BDA652}"/>
                </a:ext>
              </a:extLst>
            </p:cNvPr>
            <p:cNvSpPr/>
            <p:nvPr/>
          </p:nvSpPr>
          <p:spPr>
            <a:xfrm>
              <a:off x="4969293" y="2437908"/>
              <a:ext cx="2716733" cy="179536"/>
            </a:xfrm>
            <a:custGeom>
              <a:avLst/>
              <a:gdLst/>
              <a:ahLst/>
              <a:cxnLst/>
              <a:rect l="l" t="t" r="r" b="b"/>
              <a:pathLst>
                <a:path w="20186" h="1334" extrusionOk="0">
                  <a:moveTo>
                    <a:pt x="19626" y="1"/>
                  </a:moveTo>
                  <a:cubicBezTo>
                    <a:pt x="19622" y="1"/>
                    <a:pt x="19617" y="1"/>
                    <a:pt x="19613" y="1"/>
                  </a:cubicBezTo>
                  <a:lnTo>
                    <a:pt x="1067" y="317"/>
                  </a:lnTo>
                  <a:cubicBezTo>
                    <a:pt x="650" y="317"/>
                    <a:pt x="1" y="1334"/>
                    <a:pt x="584" y="1334"/>
                  </a:cubicBezTo>
                  <a:lnTo>
                    <a:pt x="19130" y="1017"/>
                  </a:lnTo>
                  <a:cubicBezTo>
                    <a:pt x="19543" y="1017"/>
                    <a:pt x="20186" y="1"/>
                    <a:pt x="196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649;p34">
              <a:extLst>
                <a:ext uri="{FF2B5EF4-FFF2-40B4-BE49-F238E27FC236}">
                  <a16:creationId xmlns:a16="http://schemas.microsoft.com/office/drawing/2014/main" id="{58E35039-AB8D-C37A-1D31-8B93625A27C1}"/>
                </a:ext>
              </a:extLst>
            </p:cNvPr>
            <p:cNvSpPr/>
            <p:nvPr/>
          </p:nvSpPr>
          <p:spPr>
            <a:xfrm>
              <a:off x="7454731" y="1771840"/>
              <a:ext cx="169308" cy="787322"/>
            </a:xfrm>
            <a:custGeom>
              <a:avLst/>
              <a:gdLst/>
              <a:ahLst/>
              <a:cxnLst/>
              <a:rect l="l" t="t" r="r" b="b"/>
              <a:pathLst>
                <a:path w="1258" h="5850" extrusionOk="0">
                  <a:moveTo>
                    <a:pt x="808" y="1"/>
                  </a:moveTo>
                  <a:cubicBezTo>
                    <a:pt x="519" y="1"/>
                    <a:pt x="0" y="478"/>
                    <a:pt x="13" y="784"/>
                  </a:cubicBezTo>
                  <a:lnTo>
                    <a:pt x="263" y="5633"/>
                  </a:lnTo>
                  <a:cubicBezTo>
                    <a:pt x="271" y="5788"/>
                    <a:pt x="346" y="5850"/>
                    <a:pt x="450" y="5850"/>
                  </a:cubicBezTo>
                  <a:cubicBezTo>
                    <a:pt x="739" y="5850"/>
                    <a:pt x="1258" y="5373"/>
                    <a:pt x="1246" y="5066"/>
                  </a:cubicBezTo>
                  <a:cubicBezTo>
                    <a:pt x="1162" y="3450"/>
                    <a:pt x="1079" y="1834"/>
                    <a:pt x="996" y="218"/>
                  </a:cubicBezTo>
                  <a:cubicBezTo>
                    <a:pt x="987" y="63"/>
                    <a:pt x="913" y="1"/>
                    <a:pt x="8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50;p34">
              <a:extLst>
                <a:ext uri="{FF2B5EF4-FFF2-40B4-BE49-F238E27FC236}">
                  <a16:creationId xmlns:a16="http://schemas.microsoft.com/office/drawing/2014/main" id="{ED99B89E-1C36-BDCE-ACB0-13CE44D22575}"/>
                </a:ext>
              </a:extLst>
            </p:cNvPr>
            <p:cNvSpPr/>
            <p:nvPr/>
          </p:nvSpPr>
          <p:spPr>
            <a:xfrm>
              <a:off x="5012418" y="1911544"/>
              <a:ext cx="147101" cy="727028"/>
            </a:xfrm>
            <a:custGeom>
              <a:avLst/>
              <a:gdLst/>
              <a:ahLst/>
              <a:cxnLst/>
              <a:rect l="l" t="t" r="r" b="b"/>
              <a:pathLst>
                <a:path w="1093" h="5402" extrusionOk="0">
                  <a:moveTo>
                    <a:pt x="928" y="0"/>
                  </a:moveTo>
                  <a:cubicBezTo>
                    <a:pt x="653" y="0"/>
                    <a:pt x="117" y="470"/>
                    <a:pt x="105" y="777"/>
                  </a:cubicBezTo>
                  <a:cubicBezTo>
                    <a:pt x="71" y="2243"/>
                    <a:pt x="38" y="3726"/>
                    <a:pt x="5" y="5192"/>
                  </a:cubicBezTo>
                  <a:cubicBezTo>
                    <a:pt x="0" y="5342"/>
                    <a:pt x="65" y="5402"/>
                    <a:pt x="164" y="5402"/>
                  </a:cubicBezTo>
                  <a:cubicBezTo>
                    <a:pt x="439" y="5402"/>
                    <a:pt x="975" y="4932"/>
                    <a:pt x="988" y="4626"/>
                  </a:cubicBezTo>
                  <a:cubicBezTo>
                    <a:pt x="1021" y="3159"/>
                    <a:pt x="1054" y="1693"/>
                    <a:pt x="1088" y="210"/>
                  </a:cubicBezTo>
                  <a:cubicBezTo>
                    <a:pt x="1092" y="61"/>
                    <a:pt x="1027" y="0"/>
                    <a:pt x="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1389;p46">
            <a:extLst>
              <a:ext uri="{FF2B5EF4-FFF2-40B4-BE49-F238E27FC236}">
                <a16:creationId xmlns:a16="http://schemas.microsoft.com/office/drawing/2014/main" id="{76EF523F-F6F4-5AB2-D836-28C9F8CC1B34}"/>
              </a:ext>
            </a:extLst>
          </p:cNvPr>
          <p:cNvSpPr/>
          <p:nvPr/>
        </p:nvSpPr>
        <p:spPr>
          <a:xfrm rot="21000673" flipH="1" flipV="1">
            <a:off x="3387324" y="2636580"/>
            <a:ext cx="683373" cy="1538710"/>
          </a:xfrm>
          <a:custGeom>
            <a:avLst/>
            <a:gdLst/>
            <a:ahLst/>
            <a:cxnLst/>
            <a:rect l="l" t="t" r="r" b="b"/>
            <a:pathLst>
              <a:path w="7116" h="5983" extrusionOk="0">
                <a:moveTo>
                  <a:pt x="7116" y="4816"/>
                </a:moveTo>
                <a:cubicBezTo>
                  <a:pt x="7099" y="4766"/>
                  <a:pt x="7066" y="4716"/>
                  <a:pt x="7016" y="4666"/>
                </a:cubicBezTo>
                <a:cubicBezTo>
                  <a:pt x="6966" y="4632"/>
                  <a:pt x="6882" y="4649"/>
                  <a:pt x="6849" y="4716"/>
                </a:cubicBezTo>
                <a:cubicBezTo>
                  <a:pt x="6782" y="4832"/>
                  <a:pt x="6716" y="4966"/>
                  <a:pt x="6649" y="5082"/>
                </a:cubicBezTo>
                <a:cubicBezTo>
                  <a:pt x="6566" y="5199"/>
                  <a:pt x="6516" y="5349"/>
                  <a:pt x="6432" y="5499"/>
                </a:cubicBezTo>
                <a:cubicBezTo>
                  <a:pt x="6282" y="5282"/>
                  <a:pt x="6166" y="5049"/>
                  <a:pt x="6066" y="4816"/>
                </a:cubicBezTo>
                <a:cubicBezTo>
                  <a:pt x="5899" y="4399"/>
                  <a:pt x="5699" y="4016"/>
                  <a:pt x="5449" y="3649"/>
                </a:cubicBezTo>
                <a:cubicBezTo>
                  <a:pt x="4949" y="2866"/>
                  <a:pt x="4316" y="2166"/>
                  <a:pt x="3566" y="1600"/>
                </a:cubicBezTo>
                <a:cubicBezTo>
                  <a:pt x="2833" y="1083"/>
                  <a:pt x="2000" y="683"/>
                  <a:pt x="1134" y="417"/>
                </a:cubicBezTo>
                <a:cubicBezTo>
                  <a:pt x="967" y="400"/>
                  <a:pt x="834" y="300"/>
                  <a:pt x="734" y="167"/>
                </a:cubicBezTo>
                <a:cubicBezTo>
                  <a:pt x="634" y="0"/>
                  <a:pt x="217" y="50"/>
                  <a:pt x="101" y="217"/>
                </a:cubicBezTo>
                <a:lnTo>
                  <a:pt x="84" y="250"/>
                </a:lnTo>
                <a:cubicBezTo>
                  <a:pt x="1" y="433"/>
                  <a:pt x="117" y="633"/>
                  <a:pt x="317" y="667"/>
                </a:cubicBezTo>
                <a:cubicBezTo>
                  <a:pt x="384" y="683"/>
                  <a:pt x="467" y="683"/>
                  <a:pt x="534" y="667"/>
                </a:cubicBezTo>
                <a:cubicBezTo>
                  <a:pt x="700" y="633"/>
                  <a:pt x="867" y="650"/>
                  <a:pt x="1017" y="717"/>
                </a:cubicBezTo>
                <a:cubicBezTo>
                  <a:pt x="1684" y="917"/>
                  <a:pt x="2317" y="1200"/>
                  <a:pt x="2917" y="1566"/>
                </a:cubicBezTo>
                <a:cubicBezTo>
                  <a:pt x="3317" y="1800"/>
                  <a:pt x="3700" y="2100"/>
                  <a:pt x="4050" y="2433"/>
                </a:cubicBezTo>
                <a:cubicBezTo>
                  <a:pt x="4600" y="2999"/>
                  <a:pt x="5083" y="3633"/>
                  <a:pt x="5483" y="4332"/>
                </a:cubicBezTo>
                <a:cubicBezTo>
                  <a:pt x="5566" y="4482"/>
                  <a:pt x="5633" y="4649"/>
                  <a:pt x="5716" y="4799"/>
                </a:cubicBezTo>
                <a:cubicBezTo>
                  <a:pt x="5799" y="4966"/>
                  <a:pt x="5866" y="5132"/>
                  <a:pt x="5916" y="5316"/>
                </a:cubicBezTo>
                <a:cubicBezTo>
                  <a:pt x="5816" y="5282"/>
                  <a:pt x="5733" y="5282"/>
                  <a:pt x="5633" y="5266"/>
                </a:cubicBezTo>
                <a:cubicBezTo>
                  <a:pt x="5566" y="5266"/>
                  <a:pt x="5483" y="5266"/>
                  <a:pt x="5416" y="5299"/>
                </a:cubicBezTo>
                <a:cubicBezTo>
                  <a:pt x="5366" y="5316"/>
                  <a:pt x="5349" y="5366"/>
                  <a:pt x="5333" y="5416"/>
                </a:cubicBezTo>
                <a:cubicBezTo>
                  <a:pt x="5333" y="5449"/>
                  <a:pt x="5383" y="5516"/>
                  <a:pt x="5416" y="5532"/>
                </a:cubicBezTo>
                <a:cubicBezTo>
                  <a:pt x="5733" y="5599"/>
                  <a:pt x="6033" y="5715"/>
                  <a:pt x="6316" y="5882"/>
                </a:cubicBezTo>
                <a:cubicBezTo>
                  <a:pt x="6466" y="5982"/>
                  <a:pt x="6666" y="5915"/>
                  <a:pt x="6716" y="5732"/>
                </a:cubicBezTo>
                <a:cubicBezTo>
                  <a:pt x="6849" y="5466"/>
                  <a:pt x="6982" y="5199"/>
                  <a:pt x="7099" y="4916"/>
                </a:cubicBezTo>
                <a:cubicBezTo>
                  <a:pt x="7116" y="4882"/>
                  <a:pt x="7116" y="4849"/>
                  <a:pt x="7116" y="48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02A5DF58-EBCB-27ED-408E-D6F2621EC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06" y="810640"/>
            <a:ext cx="3181350" cy="1781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a:extLst>
              <a:ext uri="{FF2B5EF4-FFF2-40B4-BE49-F238E27FC236}">
                <a16:creationId xmlns:a16="http://schemas.microsoft.com/office/drawing/2014/main" id="{09AD12AF-4C6F-E1D7-EE17-9F742BEA4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3" y="3292373"/>
            <a:ext cx="3143311" cy="1609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Google Shape;1385;p46">
            <a:extLst>
              <a:ext uri="{FF2B5EF4-FFF2-40B4-BE49-F238E27FC236}">
                <a16:creationId xmlns:a16="http://schemas.microsoft.com/office/drawing/2014/main" id="{8B4DDCBE-D511-AEDB-FF13-4F0F185F3439}"/>
              </a:ext>
            </a:extLst>
          </p:cNvPr>
          <p:cNvSpPr/>
          <p:nvPr/>
        </p:nvSpPr>
        <p:spPr>
          <a:xfrm rot="5400000" flipH="1">
            <a:off x="3590907" y="3599835"/>
            <a:ext cx="219383" cy="883090"/>
          </a:xfrm>
          <a:custGeom>
            <a:avLst/>
            <a:gdLst/>
            <a:ahLst/>
            <a:cxnLst/>
            <a:rect l="l" t="t" r="r" b="b"/>
            <a:pathLst>
              <a:path w="1200" h="1967" extrusionOk="0">
                <a:moveTo>
                  <a:pt x="383" y="1467"/>
                </a:moveTo>
                <a:cubicBezTo>
                  <a:pt x="433" y="1150"/>
                  <a:pt x="450" y="834"/>
                  <a:pt x="417" y="517"/>
                </a:cubicBezTo>
                <a:cubicBezTo>
                  <a:pt x="417" y="367"/>
                  <a:pt x="417" y="234"/>
                  <a:pt x="467" y="100"/>
                </a:cubicBezTo>
                <a:cubicBezTo>
                  <a:pt x="467" y="50"/>
                  <a:pt x="533" y="17"/>
                  <a:pt x="567" y="17"/>
                </a:cubicBezTo>
                <a:cubicBezTo>
                  <a:pt x="633" y="0"/>
                  <a:pt x="700" y="34"/>
                  <a:pt x="700" y="117"/>
                </a:cubicBezTo>
                <a:cubicBezTo>
                  <a:pt x="717" y="367"/>
                  <a:pt x="733" y="634"/>
                  <a:pt x="733" y="900"/>
                </a:cubicBezTo>
                <a:cubicBezTo>
                  <a:pt x="717" y="1084"/>
                  <a:pt x="717" y="1250"/>
                  <a:pt x="717" y="1433"/>
                </a:cubicBezTo>
                <a:cubicBezTo>
                  <a:pt x="817" y="1417"/>
                  <a:pt x="900" y="1383"/>
                  <a:pt x="1000" y="1383"/>
                </a:cubicBezTo>
                <a:cubicBezTo>
                  <a:pt x="1050" y="1383"/>
                  <a:pt x="1117" y="1400"/>
                  <a:pt x="1150" y="1450"/>
                </a:cubicBezTo>
                <a:cubicBezTo>
                  <a:pt x="1200" y="1517"/>
                  <a:pt x="1183" y="1600"/>
                  <a:pt x="1117" y="1650"/>
                </a:cubicBezTo>
                <a:cubicBezTo>
                  <a:pt x="1000" y="1750"/>
                  <a:pt x="883" y="1833"/>
                  <a:pt x="750" y="1917"/>
                </a:cubicBezTo>
                <a:cubicBezTo>
                  <a:pt x="700" y="1950"/>
                  <a:pt x="633" y="1967"/>
                  <a:pt x="567" y="1967"/>
                </a:cubicBezTo>
                <a:cubicBezTo>
                  <a:pt x="350" y="1917"/>
                  <a:pt x="150" y="1783"/>
                  <a:pt x="33" y="1600"/>
                </a:cubicBezTo>
                <a:cubicBezTo>
                  <a:pt x="0" y="1550"/>
                  <a:pt x="0" y="1500"/>
                  <a:pt x="33" y="1450"/>
                </a:cubicBezTo>
                <a:cubicBezTo>
                  <a:pt x="50" y="1383"/>
                  <a:pt x="133" y="1367"/>
                  <a:pt x="183" y="1400"/>
                </a:cubicBezTo>
                <a:cubicBezTo>
                  <a:pt x="250" y="1417"/>
                  <a:pt x="300" y="1433"/>
                  <a:pt x="383" y="14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90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1385;p46">
            <a:extLst>
              <a:ext uri="{FF2B5EF4-FFF2-40B4-BE49-F238E27FC236}">
                <a16:creationId xmlns:a16="http://schemas.microsoft.com/office/drawing/2014/main" id="{B3564A86-2E7C-C2D2-5FE6-A917F53FF25A}"/>
              </a:ext>
            </a:extLst>
          </p:cNvPr>
          <p:cNvSpPr/>
          <p:nvPr/>
        </p:nvSpPr>
        <p:spPr>
          <a:xfrm flipH="1">
            <a:off x="7215290" y="2173066"/>
            <a:ext cx="57262" cy="596696"/>
          </a:xfrm>
          <a:custGeom>
            <a:avLst/>
            <a:gdLst/>
            <a:ahLst/>
            <a:cxnLst/>
            <a:rect l="l" t="t" r="r" b="b"/>
            <a:pathLst>
              <a:path w="1200" h="1967" extrusionOk="0">
                <a:moveTo>
                  <a:pt x="383" y="1467"/>
                </a:moveTo>
                <a:cubicBezTo>
                  <a:pt x="433" y="1150"/>
                  <a:pt x="450" y="834"/>
                  <a:pt x="417" y="517"/>
                </a:cubicBezTo>
                <a:cubicBezTo>
                  <a:pt x="417" y="367"/>
                  <a:pt x="417" y="234"/>
                  <a:pt x="467" y="100"/>
                </a:cubicBezTo>
                <a:cubicBezTo>
                  <a:pt x="467" y="50"/>
                  <a:pt x="533" y="17"/>
                  <a:pt x="567" y="17"/>
                </a:cubicBezTo>
                <a:cubicBezTo>
                  <a:pt x="633" y="0"/>
                  <a:pt x="700" y="34"/>
                  <a:pt x="700" y="117"/>
                </a:cubicBezTo>
                <a:cubicBezTo>
                  <a:pt x="717" y="367"/>
                  <a:pt x="733" y="634"/>
                  <a:pt x="733" y="900"/>
                </a:cubicBezTo>
                <a:cubicBezTo>
                  <a:pt x="717" y="1084"/>
                  <a:pt x="717" y="1250"/>
                  <a:pt x="717" y="1433"/>
                </a:cubicBezTo>
                <a:cubicBezTo>
                  <a:pt x="817" y="1417"/>
                  <a:pt x="900" y="1383"/>
                  <a:pt x="1000" y="1383"/>
                </a:cubicBezTo>
                <a:cubicBezTo>
                  <a:pt x="1050" y="1383"/>
                  <a:pt x="1117" y="1400"/>
                  <a:pt x="1150" y="1450"/>
                </a:cubicBezTo>
                <a:cubicBezTo>
                  <a:pt x="1200" y="1517"/>
                  <a:pt x="1183" y="1600"/>
                  <a:pt x="1117" y="1650"/>
                </a:cubicBezTo>
                <a:cubicBezTo>
                  <a:pt x="1000" y="1750"/>
                  <a:pt x="883" y="1833"/>
                  <a:pt x="750" y="1917"/>
                </a:cubicBezTo>
                <a:cubicBezTo>
                  <a:pt x="700" y="1950"/>
                  <a:pt x="633" y="1967"/>
                  <a:pt x="567" y="1967"/>
                </a:cubicBezTo>
                <a:cubicBezTo>
                  <a:pt x="350" y="1917"/>
                  <a:pt x="150" y="1783"/>
                  <a:pt x="33" y="1600"/>
                </a:cubicBezTo>
                <a:cubicBezTo>
                  <a:pt x="0" y="1550"/>
                  <a:pt x="0" y="1500"/>
                  <a:pt x="33" y="1450"/>
                </a:cubicBezTo>
                <a:cubicBezTo>
                  <a:pt x="50" y="1383"/>
                  <a:pt x="133" y="1367"/>
                  <a:pt x="183" y="1400"/>
                </a:cubicBezTo>
                <a:cubicBezTo>
                  <a:pt x="250" y="1417"/>
                  <a:pt x="300" y="1433"/>
                  <a:pt x="383" y="14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389;p46">
            <a:extLst>
              <a:ext uri="{FF2B5EF4-FFF2-40B4-BE49-F238E27FC236}">
                <a16:creationId xmlns:a16="http://schemas.microsoft.com/office/drawing/2014/main" id="{9E589208-75CF-3A1F-4773-5B8592A2B0A3}"/>
              </a:ext>
            </a:extLst>
          </p:cNvPr>
          <p:cNvSpPr/>
          <p:nvPr/>
        </p:nvSpPr>
        <p:spPr>
          <a:xfrm rot="21000673" flipH="1">
            <a:off x="6611222" y="678072"/>
            <a:ext cx="1033245" cy="389929"/>
          </a:xfrm>
          <a:custGeom>
            <a:avLst/>
            <a:gdLst/>
            <a:ahLst/>
            <a:cxnLst/>
            <a:rect l="l" t="t" r="r" b="b"/>
            <a:pathLst>
              <a:path w="7116" h="5983" extrusionOk="0">
                <a:moveTo>
                  <a:pt x="7116" y="4816"/>
                </a:moveTo>
                <a:cubicBezTo>
                  <a:pt x="7099" y="4766"/>
                  <a:pt x="7066" y="4716"/>
                  <a:pt x="7016" y="4666"/>
                </a:cubicBezTo>
                <a:cubicBezTo>
                  <a:pt x="6966" y="4632"/>
                  <a:pt x="6882" y="4649"/>
                  <a:pt x="6849" y="4716"/>
                </a:cubicBezTo>
                <a:cubicBezTo>
                  <a:pt x="6782" y="4832"/>
                  <a:pt x="6716" y="4966"/>
                  <a:pt x="6649" y="5082"/>
                </a:cubicBezTo>
                <a:cubicBezTo>
                  <a:pt x="6566" y="5199"/>
                  <a:pt x="6516" y="5349"/>
                  <a:pt x="6432" y="5499"/>
                </a:cubicBezTo>
                <a:cubicBezTo>
                  <a:pt x="6282" y="5282"/>
                  <a:pt x="6166" y="5049"/>
                  <a:pt x="6066" y="4816"/>
                </a:cubicBezTo>
                <a:cubicBezTo>
                  <a:pt x="5899" y="4399"/>
                  <a:pt x="5699" y="4016"/>
                  <a:pt x="5449" y="3649"/>
                </a:cubicBezTo>
                <a:cubicBezTo>
                  <a:pt x="4949" y="2866"/>
                  <a:pt x="4316" y="2166"/>
                  <a:pt x="3566" y="1600"/>
                </a:cubicBezTo>
                <a:cubicBezTo>
                  <a:pt x="2833" y="1083"/>
                  <a:pt x="2000" y="683"/>
                  <a:pt x="1134" y="417"/>
                </a:cubicBezTo>
                <a:cubicBezTo>
                  <a:pt x="967" y="400"/>
                  <a:pt x="834" y="300"/>
                  <a:pt x="734" y="167"/>
                </a:cubicBezTo>
                <a:cubicBezTo>
                  <a:pt x="634" y="0"/>
                  <a:pt x="217" y="50"/>
                  <a:pt x="101" y="217"/>
                </a:cubicBezTo>
                <a:lnTo>
                  <a:pt x="84" y="250"/>
                </a:lnTo>
                <a:cubicBezTo>
                  <a:pt x="1" y="433"/>
                  <a:pt x="117" y="633"/>
                  <a:pt x="317" y="667"/>
                </a:cubicBezTo>
                <a:cubicBezTo>
                  <a:pt x="384" y="683"/>
                  <a:pt x="467" y="683"/>
                  <a:pt x="534" y="667"/>
                </a:cubicBezTo>
                <a:cubicBezTo>
                  <a:pt x="700" y="633"/>
                  <a:pt x="867" y="650"/>
                  <a:pt x="1017" y="717"/>
                </a:cubicBezTo>
                <a:cubicBezTo>
                  <a:pt x="1684" y="917"/>
                  <a:pt x="2317" y="1200"/>
                  <a:pt x="2917" y="1566"/>
                </a:cubicBezTo>
                <a:cubicBezTo>
                  <a:pt x="3317" y="1800"/>
                  <a:pt x="3700" y="2100"/>
                  <a:pt x="4050" y="2433"/>
                </a:cubicBezTo>
                <a:cubicBezTo>
                  <a:pt x="4600" y="2999"/>
                  <a:pt x="5083" y="3633"/>
                  <a:pt x="5483" y="4332"/>
                </a:cubicBezTo>
                <a:cubicBezTo>
                  <a:pt x="5566" y="4482"/>
                  <a:pt x="5633" y="4649"/>
                  <a:pt x="5716" y="4799"/>
                </a:cubicBezTo>
                <a:cubicBezTo>
                  <a:pt x="5799" y="4966"/>
                  <a:pt x="5866" y="5132"/>
                  <a:pt x="5916" y="5316"/>
                </a:cubicBezTo>
                <a:cubicBezTo>
                  <a:pt x="5816" y="5282"/>
                  <a:pt x="5733" y="5282"/>
                  <a:pt x="5633" y="5266"/>
                </a:cubicBezTo>
                <a:cubicBezTo>
                  <a:pt x="5566" y="5266"/>
                  <a:pt x="5483" y="5266"/>
                  <a:pt x="5416" y="5299"/>
                </a:cubicBezTo>
                <a:cubicBezTo>
                  <a:pt x="5366" y="5316"/>
                  <a:pt x="5349" y="5366"/>
                  <a:pt x="5333" y="5416"/>
                </a:cubicBezTo>
                <a:cubicBezTo>
                  <a:pt x="5333" y="5449"/>
                  <a:pt x="5383" y="5516"/>
                  <a:pt x="5416" y="5532"/>
                </a:cubicBezTo>
                <a:cubicBezTo>
                  <a:pt x="5733" y="5599"/>
                  <a:pt x="6033" y="5715"/>
                  <a:pt x="6316" y="5882"/>
                </a:cubicBezTo>
                <a:cubicBezTo>
                  <a:pt x="6466" y="5982"/>
                  <a:pt x="6666" y="5915"/>
                  <a:pt x="6716" y="5732"/>
                </a:cubicBezTo>
                <a:cubicBezTo>
                  <a:pt x="6849" y="5466"/>
                  <a:pt x="6982" y="5199"/>
                  <a:pt x="7099" y="4916"/>
                </a:cubicBezTo>
                <a:cubicBezTo>
                  <a:pt x="7116" y="4882"/>
                  <a:pt x="7116" y="4849"/>
                  <a:pt x="7116" y="48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 name="Google Shape;797;p36">
            <a:extLst>
              <a:ext uri="{FF2B5EF4-FFF2-40B4-BE49-F238E27FC236}">
                <a16:creationId xmlns:a16="http://schemas.microsoft.com/office/drawing/2014/main" id="{A11C04DD-2273-531D-3449-FF94231FB8A2}"/>
              </a:ext>
            </a:extLst>
          </p:cNvPr>
          <p:cNvCxnSpPr>
            <a:cxnSpLocks/>
            <a:stCxn id="11" idx="0"/>
            <a:endCxn id="12" idx="0"/>
          </p:cNvCxnSpPr>
          <p:nvPr/>
        </p:nvCxnSpPr>
        <p:spPr>
          <a:xfrm>
            <a:off x="7178419" y="315460"/>
            <a:ext cx="125114" cy="1790147"/>
          </a:xfrm>
          <a:prstGeom prst="straightConnector1">
            <a:avLst/>
          </a:prstGeom>
          <a:noFill/>
          <a:ln w="19050" cap="flat" cmpd="sng">
            <a:solidFill>
              <a:schemeClr val="accent3"/>
            </a:solidFill>
            <a:prstDash val="dash"/>
            <a:round/>
            <a:headEnd type="none" w="med" len="med"/>
            <a:tailEnd type="none" w="med" len="med"/>
          </a:ln>
        </p:spPr>
      </p:cxnSp>
      <p:sp>
        <p:nvSpPr>
          <p:cNvPr id="11" name="Google Shape;798;p36">
            <a:extLst>
              <a:ext uri="{FF2B5EF4-FFF2-40B4-BE49-F238E27FC236}">
                <a16:creationId xmlns:a16="http://schemas.microsoft.com/office/drawing/2014/main" id="{8D06C5E2-7E3F-F8CD-B8D8-8E6C1D3F1007}"/>
              </a:ext>
            </a:extLst>
          </p:cNvPr>
          <p:cNvSpPr/>
          <p:nvPr/>
        </p:nvSpPr>
        <p:spPr>
          <a:xfrm>
            <a:off x="5862215" y="315460"/>
            <a:ext cx="2632407" cy="88887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36">
            <a:extLst>
              <a:ext uri="{FF2B5EF4-FFF2-40B4-BE49-F238E27FC236}">
                <a16:creationId xmlns:a16="http://schemas.microsoft.com/office/drawing/2014/main" id="{599B65B9-9982-4350-614E-CEBF6812C22D}"/>
              </a:ext>
            </a:extLst>
          </p:cNvPr>
          <p:cNvSpPr/>
          <p:nvPr/>
        </p:nvSpPr>
        <p:spPr>
          <a:xfrm>
            <a:off x="5831100" y="2105607"/>
            <a:ext cx="2944865" cy="798627"/>
          </a:xfrm>
          <a:prstGeom prst="rect">
            <a:avLst/>
          </a:prstGeom>
          <a:solidFill>
            <a:schemeClr val="accent2"/>
          </a:solidFill>
          <a:ln w="1905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00;p36">
            <a:extLst>
              <a:ext uri="{FF2B5EF4-FFF2-40B4-BE49-F238E27FC236}">
                <a16:creationId xmlns:a16="http://schemas.microsoft.com/office/drawing/2014/main" id="{2A1FCE0E-EA8D-E13C-2977-C4E4BC41270E}"/>
              </a:ext>
            </a:extLst>
          </p:cNvPr>
          <p:cNvSpPr/>
          <p:nvPr/>
        </p:nvSpPr>
        <p:spPr>
          <a:xfrm>
            <a:off x="5862215" y="3574538"/>
            <a:ext cx="2763705" cy="941706"/>
          </a:xfrm>
          <a:prstGeom prst="rect">
            <a:avLst/>
          </a:prstGeom>
          <a:solidFill>
            <a:schemeClr val="accent2"/>
          </a:solidFill>
          <a:ln w="1905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8" name="Google Shape;805;p36">
            <a:extLst>
              <a:ext uri="{FF2B5EF4-FFF2-40B4-BE49-F238E27FC236}">
                <a16:creationId xmlns:a16="http://schemas.microsoft.com/office/drawing/2014/main" id="{7AFA91CC-D3B1-1136-D908-46E4715B7D18}"/>
              </a:ext>
            </a:extLst>
          </p:cNvPr>
          <p:cNvCxnSpPr>
            <a:cxnSpLocks/>
            <a:stCxn id="12" idx="2"/>
            <a:endCxn id="13" idx="0"/>
          </p:cNvCxnSpPr>
          <p:nvPr/>
        </p:nvCxnSpPr>
        <p:spPr>
          <a:xfrm flipH="1">
            <a:off x="7244068" y="2904234"/>
            <a:ext cx="59465" cy="670304"/>
          </a:xfrm>
          <a:prstGeom prst="straightConnector1">
            <a:avLst/>
          </a:prstGeom>
          <a:noFill/>
          <a:ln w="19050" cap="flat" cmpd="sng">
            <a:solidFill>
              <a:schemeClr val="accent3"/>
            </a:solidFill>
            <a:prstDash val="dash"/>
            <a:round/>
            <a:headEnd type="none" w="med" len="med"/>
            <a:tailEnd type="none" w="med" len="med"/>
          </a:ln>
        </p:spPr>
      </p:cxnSp>
      <p:sp>
        <p:nvSpPr>
          <p:cNvPr id="5" name="TextBox 4">
            <a:extLst>
              <a:ext uri="{FF2B5EF4-FFF2-40B4-BE49-F238E27FC236}">
                <a16:creationId xmlns:a16="http://schemas.microsoft.com/office/drawing/2014/main" id="{462C0D28-B1DB-68D9-4D5D-CF95735A9359}"/>
              </a:ext>
            </a:extLst>
          </p:cNvPr>
          <p:cNvSpPr txBox="1"/>
          <p:nvPr/>
        </p:nvSpPr>
        <p:spPr>
          <a:xfrm>
            <a:off x="5831100" y="400787"/>
            <a:ext cx="2663522" cy="1272143"/>
          </a:xfrm>
          <a:prstGeom prst="rect">
            <a:avLst/>
          </a:prstGeom>
          <a:noFill/>
        </p:spPr>
        <p:txBody>
          <a:bodyPr wrap="square">
            <a:spAutoFit/>
          </a:bodyPr>
          <a:lstStyle/>
          <a:p>
            <a:pPr algn="just" rtl="1">
              <a:spcBef>
                <a:spcPts val="0"/>
              </a:spcBef>
              <a:spcAft>
                <a:spcPts val="800"/>
              </a:spcAft>
            </a:pPr>
            <a:r>
              <a:rPr lang="he-IL" sz="1400" b="0" i="0" u="none" strike="noStrike" dirty="0">
                <a:solidFill>
                  <a:srgbClr val="000000"/>
                </a:solidFill>
                <a:effectLst/>
                <a:latin typeface="David" panose="020E0502060401010101" pitchFamily="34" charset="-79"/>
                <a:cs typeface="David" panose="020E0502060401010101" pitchFamily="34" charset="-79"/>
              </a:rPr>
              <a:t>מצאנו סימולציה של גלי מים ב-</a:t>
            </a:r>
            <a:r>
              <a:rPr lang="en-US" sz="1400" b="0" i="0" u="none" strike="noStrike" dirty="0">
                <a:solidFill>
                  <a:srgbClr val="000000"/>
                </a:solidFill>
                <a:effectLst/>
                <a:latin typeface="David" panose="020E0502060401010101" pitchFamily="34" charset="-79"/>
                <a:cs typeface="David" panose="020E0502060401010101" pitchFamily="34" charset="-79"/>
              </a:rPr>
              <a:t>GitHub </a:t>
            </a:r>
            <a:r>
              <a:rPr lang="he-IL" sz="1400" b="0" i="0" u="none" strike="noStrike" dirty="0">
                <a:solidFill>
                  <a:srgbClr val="000000"/>
                </a:solidFill>
                <a:effectLst/>
                <a:latin typeface="David" panose="020E0502060401010101" pitchFamily="34" charset="-79"/>
                <a:cs typeface="David" panose="020E0502060401010101" pitchFamily="34" charset="-79"/>
              </a:rPr>
              <a:t> ושינינו את קוד הסימולציה כך שיתאים לאורכי הארגז שלנו.</a:t>
            </a:r>
            <a:endParaRPr lang="he-IL" sz="1400" b="0" dirty="0">
              <a:effectLst/>
              <a:latin typeface="David" panose="020E0502060401010101" pitchFamily="34" charset="-79"/>
              <a:cs typeface="David" panose="020E0502060401010101" pitchFamily="34" charset="-79"/>
            </a:endParaRPr>
          </a:p>
          <a:p>
            <a:br>
              <a:rPr lang="he-IL" sz="1400" dirty="0">
                <a:latin typeface="David" panose="020E0502060401010101" pitchFamily="34" charset="-79"/>
                <a:cs typeface="David" panose="020E0502060401010101" pitchFamily="34" charset="-79"/>
              </a:rPr>
            </a:br>
            <a:endParaRPr lang="en-US" sz="1400" dirty="0">
              <a:latin typeface="David" panose="020E0502060401010101" pitchFamily="34" charset="-79"/>
              <a:cs typeface="David" panose="020E0502060401010101" pitchFamily="34" charset="-79"/>
            </a:endParaRPr>
          </a:p>
        </p:txBody>
      </p:sp>
      <p:sp>
        <p:nvSpPr>
          <p:cNvPr id="28" name="TextBox 27">
            <a:extLst>
              <a:ext uri="{FF2B5EF4-FFF2-40B4-BE49-F238E27FC236}">
                <a16:creationId xmlns:a16="http://schemas.microsoft.com/office/drawing/2014/main" id="{C246530C-CA74-C33B-D24C-26FF8BF2041E}"/>
              </a:ext>
            </a:extLst>
          </p:cNvPr>
          <p:cNvSpPr txBox="1"/>
          <p:nvPr/>
        </p:nvSpPr>
        <p:spPr>
          <a:xfrm rot="5094293">
            <a:off x="7070832" y="1493590"/>
            <a:ext cx="747132" cy="307777"/>
          </a:xfrm>
          <a:prstGeom prst="rect">
            <a:avLst/>
          </a:prstGeom>
          <a:noFill/>
        </p:spPr>
        <p:txBody>
          <a:bodyPr wrap="square" rtlCol="0">
            <a:spAutoFit/>
          </a:bodyPr>
          <a:lstStyle/>
          <a:p>
            <a:pPr algn="r" rtl="1"/>
            <a:r>
              <a:rPr lang="he-IL" sz="1400" dirty="0">
                <a:latin typeface="David" panose="020E0502060401010101" pitchFamily="34" charset="-79"/>
                <a:cs typeface="David" panose="020E0502060401010101" pitchFamily="34" charset="-79"/>
              </a:rPr>
              <a:t>כתוצאה</a:t>
            </a:r>
            <a:endParaRPr lang="en-US" dirty="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904CA282-CDD1-A4E1-2F55-00F1A5452F69}"/>
              </a:ext>
            </a:extLst>
          </p:cNvPr>
          <p:cNvSpPr txBox="1"/>
          <p:nvPr/>
        </p:nvSpPr>
        <p:spPr>
          <a:xfrm>
            <a:off x="5681054" y="2153333"/>
            <a:ext cx="3094912" cy="738664"/>
          </a:xfrm>
          <a:prstGeom prst="rect">
            <a:avLst/>
          </a:prstGeom>
          <a:noFill/>
        </p:spPr>
        <p:txBody>
          <a:bodyPr wrap="square">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מצאנו שבארגז זו קשה לראות את התופעה בגלל משטח פני המים הקטן, והגלים חופפים עם הגלים שמקפצים מארבעה צדדים. </a:t>
            </a:r>
            <a:endParaRPr lang="en-US" sz="1400" dirty="0">
              <a:latin typeface="David" panose="020E0502060401010101" pitchFamily="34" charset="-79"/>
              <a:cs typeface="David" panose="020E0502060401010101" pitchFamily="34" charset="-79"/>
            </a:endParaRPr>
          </a:p>
        </p:txBody>
      </p:sp>
      <p:sp>
        <p:nvSpPr>
          <p:cNvPr id="9" name="TextBox 8">
            <a:extLst>
              <a:ext uri="{FF2B5EF4-FFF2-40B4-BE49-F238E27FC236}">
                <a16:creationId xmlns:a16="http://schemas.microsoft.com/office/drawing/2014/main" id="{65C0B110-4784-56FC-9357-5864CB306C18}"/>
              </a:ext>
            </a:extLst>
          </p:cNvPr>
          <p:cNvSpPr txBox="1"/>
          <p:nvPr/>
        </p:nvSpPr>
        <p:spPr>
          <a:xfrm>
            <a:off x="5799982" y="3676059"/>
            <a:ext cx="2825937" cy="738664"/>
          </a:xfrm>
          <a:prstGeom prst="rect">
            <a:avLst/>
          </a:prstGeom>
          <a:noFill/>
        </p:spPr>
        <p:txBody>
          <a:bodyPr wrap="square">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הגדלנו את משטח פני המים ושינינו את קוד הסימולציה,</a:t>
            </a:r>
            <a:r>
              <a:rPr lang="he-IL" sz="1400" dirty="0">
                <a:solidFill>
                  <a:srgbClr val="000000"/>
                </a:solidFill>
                <a:latin typeface="David" panose="020E0502060401010101" pitchFamily="34" charset="-79"/>
                <a:cs typeface="David" panose="020E0502060401010101" pitchFamily="34" charset="-79"/>
              </a:rPr>
              <a:t>וכך</a:t>
            </a:r>
            <a:r>
              <a:rPr lang="he-IL" sz="1400" b="0" i="0" u="none" strike="noStrike" dirty="0">
                <a:solidFill>
                  <a:srgbClr val="000000"/>
                </a:solidFill>
                <a:effectLst/>
                <a:latin typeface="David" panose="020E0502060401010101" pitchFamily="34" charset="-79"/>
                <a:cs typeface="David" panose="020E0502060401010101" pitchFamily="34" charset="-79"/>
              </a:rPr>
              <a:t> הצלחנו להשיג את תופעת קלווין בסימולציה.</a:t>
            </a:r>
            <a:endParaRPr lang="en-US" sz="1400" dirty="0">
              <a:latin typeface="David" panose="020E0502060401010101" pitchFamily="34" charset="-79"/>
              <a:cs typeface="David" panose="020E0502060401010101" pitchFamily="34" charset="-79"/>
            </a:endParaRPr>
          </a:p>
        </p:txBody>
      </p:sp>
      <p:sp>
        <p:nvSpPr>
          <p:cNvPr id="45" name="TextBox 44">
            <a:extLst>
              <a:ext uri="{FF2B5EF4-FFF2-40B4-BE49-F238E27FC236}">
                <a16:creationId xmlns:a16="http://schemas.microsoft.com/office/drawing/2014/main" id="{B4C1CB8D-455E-C5F9-F74E-330EDB1E92F3}"/>
              </a:ext>
            </a:extLst>
          </p:cNvPr>
          <p:cNvSpPr txBox="1"/>
          <p:nvPr/>
        </p:nvSpPr>
        <p:spPr>
          <a:xfrm rot="5725291">
            <a:off x="6979733" y="3198436"/>
            <a:ext cx="858644" cy="307777"/>
          </a:xfrm>
          <a:prstGeom prst="rect">
            <a:avLst/>
          </a:prstGeom>
          <a:noFill/>
        </p:spPr>
        <p:txBody>
          <a:bodyPr wrap="square" rtlCol="0">
            <a:spAutoFit/>
          </a:bodyPr>
          <a:lstStyle/>
          <a:p>
            <a:r>
              <a:rPr lang="he-IL" sz="1400" dirty="0">
                <a:latin typeface="David" panose="020E0502060401010101" pitchFamily="34" charset="-79"/>
                <a:cs typeface="David" panose="020E0502060401010101" pitchFamily="34" charset="-79"/>
              </a:rPr>
              <a:t>הפתרון</a:t>
            </a:r>
            <a:endParaRPr lang="en-US" dirty="0">
              <a:latin typeface="David" panose="020E0502060401010101" pitchFamily="34" charset="-79"/>
              <a:cs typeface="David" panose="020E0502060401010101" pitchFamily="34" charset="-79"/>
            </a:endParaRPr>
          </a:p>
        </p:txBody>
      </p:sp>
      <p:pic>
        <p:nvPicPr>
          <p:cNvPr id="2050" name="Picture 2">
            <a:hlinkClick r:id="rId3"/>
            <a:extLst>
              <a:ext uri="{FF2B5EF4-FFF2-40B4-BE49-F238E27FC236}">
                <a16:creationId xmlns:a16="http://schemas.microsoft.com/office/drawing/2014/main" id="{9734FF98-52F2-C7EB-9648-F6F7856C6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892" y="315460"/>
            <a:ext cx="25146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DD5DD3-168A-3881-8C2A-962C1FC871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642" y="2571750"/>
            <a:ext cx="42291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441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3;p28"/>
          <p:cNvSpPr txBox="1">
            <a:spLocks/>
          </p:cNvSpPr>
          <p:nvPr/>
        </p:nvSpPr>
        <p:spPr>
          <a:xfrm>
            <a:off x="311700" y="342495"/>
            <a:ext cx="8520600" cy="535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3500" b="0" i="0" u="none" strike="noStrike" kern="0" cap="none" spc="0" normalizeH="0" baseline="0" noProof="0" dirty="0">
                <a:ln>
                  <a:noFill/>
                </a:ln>
                <a:solidFill>
                  <a:srgbClr val="000000"/>
                </a:solidFill>
                <a:effectLst/>
                <a:uLnTx/>
                <a:uFillTx/>
                <a:latin typeface="David" panose="020E0502060401010101" pitchFamily="34" charset="-79"/>
                <a:ea typeface="Fira Sans Extra Condensed"/>
                <a:cs typeface="David" panose="020E0502060401010101" pitchFamily="34" charset="-79"/>
                <a:sym typeface="Fira Sans Extra Condensed"/>
              </a:rPr>
              <a:t>מבוא</a:t>
            </a:r>
            <a:endParaRPr kumimoji="0" lang="en-US" sz="3500" b="0" i="0" u="none" strike="noStrike" kern="0" cap="none" spc="0" normalizeH="0" baseline="0" noProof="0" dirty="0">
              <a:ln>
                <a:noFill/>
              </a:ln>
              <a:solidFill>
                <a:srgbClr val="000000"/>
              </a:solidFill>
              <a:effectLst/>
              <a:uLnTx/>
              <a:uFillTx/>
              <a:latin typeface="David" panose="020E0502060401010101" pitchFamily="34" charset="-79"/>
              <a:ea typeface="Fira Sans Extra Condensed"/>
              <a:cs typeface="David" panose="020E0502060401010101" pitchFamily="34" charset="-79"/>
              <a:sym typeface="Fira Sans Extra Condensed"/>
            </a:endParaRPr>
          </a:p>
        </p:txBody>
      </p:sp>
      <p:sp>
        <p:nvSpPr>
          <p:cNvPr id="4" name="Google Shape;943;p39"/>
          <p:cNvSpPr/>
          <p:nvPr/>
        </p:nvSpPr>
        <p:spPr>
          <a:xfrm rot="5400000">
            <a:off x="4891674" y="1497128"/>
            <a:ext cx="718392" cy="2066232"/>
          </a:xfrm>
          <a:prstGeom prst="upArrow">
            <a:avLst>
              <a:gd name="adj1" fmla="val 50000"/>
              <a:gd name="adj2" fmla="val 50000"/>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1" name="Google Shape;953;p39"/>
          <p:cNvGrpSpPr/>
          <p:nvPr/>
        </p:nvGrpSpPr>
        <p:grpSpPr>
          <a:xfrm>
            <a:off x="6298325" y="1072026"/>
            <a:ext cx="2573338" cy="2883296"/>
            <a:chOff x="6512353" y="2502581"/>
            <a:chExt cx="2229900" cy="795746"/>
          </a:xfrm>
        </p:grpSpPr>
        <p:sp>
          <p:nvSpPr>
            <p:cNvPr id="12" name="Google Shape;954;p39"/>
            <p:cNvSpPr txBox="1"/>
            <p:nvPr/>
          </p:nvSpPr>
          <p:spPr>
            <a:xfrm>
              <a:off x="6512353" y="2605975"/>
              <a:ext cx="2229900" cy="6923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marR="0" lvl="0" indent="0" algn="just"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רובכם הפליג בספינה או התבונן בברווז אי פעם. אבל אף פעם לא שאלתם את עצמכם על מהות הגל שנוצר בצורת </a:t>
              </a:r>
              <a:r>
                <a:rPr kumimoji="0" lang="en-US"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V</a:t>
              </a:r>
              <a:r>
                <a:rPr kumimoji="0" lang="he-IL"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 במים, ועל איך הוא מתנהג?</a:t>
              </a:r>
              <a:endParaRPr kumimoji="0" lang="en-US"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a:p>
              <a:pPr marL="0" marR="0" lvl="0" indent="0" algn="just"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זה מה שנקרא שובל קלוין יחסית לויליאם טומסון.</a:t>
              </a:r>
              <a:endParaRPr kumimoji="0" lang="en-US"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endParaRPr>
            </a:p>
          </p:txBody>
        </p:sp>
        <p:sp>
          <p:nvSpPr>
            <p:cNvPr id="13" name="Google Shape;955;p39"/>
            <p:cNvSpPr txBox="1"/>
            <p:nvPr/>
          </p:nvSpPr>
          <p:spPr>
            <a:xfrm>
              <a:off x="6950202" y="2502581"/>
              <a:ext cx="1354200" cy="12783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1600" b="1"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rPr>
                <a:t>תופעת קלוון</a:t>
              </a:r>
              <a:endParaRPr kumimoji="0" sz="1600" b="1"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endParaRPr>
            </a:p>
          </p:txBody>
        </p:sp>
      </p:grpSp>
      <p:sp>
        <p:nvSpPr>
          <p:cNvPr id="17" name="Google Shape;946;p39"/>
          <p:cNvSpPr/>
          <p:nvPr/>
        </p:nvSpPr>
        <p:spPr>
          <a:xfrm>
            <a:off x="3739140" y="2093444"/>
            <a:ext cx="873600" cy="873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948;p39"/>
          <p:cNvSpPr txBox="1"/>
          <p:nvPr/>
        </p:nvSpPr>
        <p:spPr>
          <a:xfrm flipH="1">
            <a:off x="4251559" y="2405444"/>
            <a:ext cx="1888334" cy="24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2800" b="1"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rPr>
              <a:t>שובל קלוון</a:t>
            </a:r>
            <a:endParaRPr kumimoji="0" sz="2800" b="1"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endParaRPr>
          </a:p>
        </p:txBody>
      </p:sp>
      <p:pic>
        <p:nvPicPr>
          <p:cNvPr id="19" name="image18.png"/>
          <p:cNvPicPr/>
          <p:nvPr/>
        </p:nvPicPr>
        <p:blipFill>
          <a:blip r:embed="rId3"/>
          <a:srcRect/>
          <a:stretch>
            <a:fillRect/>
          </a:stretch>
        </p:blipFill>
        <p:spPr>
          <a:xfrm>
            <a:off x="311700" y="1176674"/>
            <a:ext cx="3939859" cy="27786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317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E95FCA-B90B-8DF0-5A14-692EEE88CFCD}"/>
              </a:ext>
            </a:extLst>
          </p:cNvPr>
          <p:cNvSpPr txBox="1"/>
          <p:nvPr/>
        </p:nvSpPr>
        <p:spPr>
          <a:xfrm>
            <a:off x="2185640" y="222353"/>
            <a:ext cx="4572000" cy="646331"/>
          </a:xfrm>
          <a:prstGeom prst="rect">
            <a:avLst/>
          </a:prstGeom>
          <a:noFill/>
        </p:spPr>
        <p:txBody>
          <a:bodyPr wrap="square">
            <a:spAutoFit/>
          </a:bodyPr>
          <a:lstStyle/>
          <a:p>
            <a:pPr algn="ctr" rtl="1"/>
            <a:r>
              <a:rPr lang="he-IL" sz="3600">
                <a:latin typeface="David" panose="020E0502060401010101" pitchFamily="34" charset="-79"/>
                <a:cs typeface="David" panose="020E0502060401010101" pitchFamily="34" charset="-79"/>
              </a:rPr>
              <a:t>שלב חמישי</a:t>
            </a:r>
            <a:endParaRPr lang="en-US" sz="3600">
              <a:latin typeface="David" panose="020E0502060401010101" pitchFamily="34" charset="-79"/>
              <a:cs typeface="David" panose="020E0502060401010101" pitchFamily="34" charset="-79"/>
            </a:endParaRPr>
          </a:p>
        </p:txBody>
      </p:sp>
      <p:sp>
        <p:nvSpPr>
          <p:cNvPr id="6" name="TextBox 5">
            <a:extLst>
              <a:ext uri="{FF2B5EF4-FFF2-40B4-BE49-F238E27FC236}">
                <a16:creationId xmlns:a16="http://schemas.microsoft.com/office/drawing/2014/main" id="{53530AAC-3703-96BC-BECB-37A78297D71F}"/>
              </a:ext>
            </a:extLst>
          </p:cNvPr>
          <p:cNvSpPr txBox="1"/>
          <p:nvPr/>
        </p:nvSpPr>
        <p:spPr>
          <a:xfrm>
            <a:off x="4663108" y="1211392"/>
            <a:ext cx="3004911" cy="1395254"/>
          </a:xfrm>
          <a:prstGeom prst="rect">
            <a:avLst/>
          </a:prstGeom>
          <a:noFill/>
        </p:spPr>
        <p:txBody>
          <a:bodyPr wrap="square">
            <a:spAutoFit/>
          </a:bodyPr>
          <a:lstStyle/>
          <a:p>
            <a:pPr algn="just" rtl="1">
              <a:spcBef>
                <a:spcPts val="0"/>
              </a:spcBef>
              <a:spcAft>
                <a:spcPts val="800"/>
              </a:spcAft>
            </a:pPr>
            <a:r>
              <a:rPr lang="he-IL" sz="1400" b="0" i="0" u="none" strike="noStrike">
                <a:solidFill>
                  <a:srgbClr val="000000"/>
                </a:solidFill>
                <a:effectLst/>
                <a:latin typeface="David" panose="020E0502060401010101" pitchFamily="34" charset="-79"/>
                <a:cs typeface="David" panose="020E0502060401010101" pitchFamily="34" charset="-79"/>
              </a:rPr>
              <a:t>עד עכשיו הצלחנו לצלם מספר סרטוני וידאו ותמונות שמהן אנו יכולים להגיע</a:t>
            </a:r>
            <a:r>
              <a:rPr lang="he-IL" sz="1400" b="0" i="0" u="none" strike="noStrike">
                <a:solidFill>
                  <a:srgbClr val="FF0000"/>
                </a:solidFill>
                <a:effectLst/>
                <a:latin typeface="David" panose="020E0502060401010101" pitchFamily="34" charset="-79"/>
                <a:cs typeface="David" panose="020E0502060401010101" pitchFamily="34" charset="-79"/>
              </a:rPr>
              <a:t> </a:t>
            </a:r>
            <a:r>
              <a:rPr lang="he-IL" sz="1400" b="0" i="0" u="none" strike="noStrike">
                <a:solidFill>
                  <a:srgbClr val="000000"/>
                </a:solidFill>
                <a:effectLst/>
                <a:latin typeface="David" panose="020E0502060401010101" pitchFamily="34" charset="-79"/>
                <a:cs typeface="David" panose="020E0502060401010101" pitchFamily="34" charset="-79"/>
              </a:rPr>
              <a:t>לתוצאות כדי לענות על שאלת המחקר העיקרית.</a:t>
            </a:r>
            <a:endParaRPr lang="he-IL" sz="1400" b="0">
              <a:effectLst/>
              <a:latin typeface="David" panose="020E0502060401010101" pitchFamily="34" charset="-79"/>
              <a:cs typeface="David" panose="020E0502060401010101" pitchFamily="34" charset="-79"/>
            </a:endParaRPr>
          </a:p>
          <a:p>
            <a:br>
              <a:rPr lang="he-IL"/>
            </a:br>
            <a:endParaRPr lang="en-US"/>
          </a:p>
        </p:txBody>
      </p:sp>
      <p:sp>
        <p:nvSpPr>
          <p:cNvPr id="8" name="Rectangle 3">
            <a:extLst>
              <a:ext uri="{FF2B5EF4-FFF2-40B4-BE49-F238E27FC236}">
                <a16:creationId xmlns:a16="http://schemas.microsoft.com/office/drawing/2014/main" id="{E7B168A6-911E-21F5-8669-520AF840B3E7}"/>
              </a:ext>
            </a:extLst>
          </p:cNvPr>
          <p:cNvSpPr>
            <a:spLocks noChangeArrowheads="1"/>
          </p:cNvSpPr>
          <p:nvPr/>
        </p:nvSpPr>
        <p:spPr bwMode="auto">
          <a:xfrm>
            <a:off x="4487777" y="1942906"/>
            <a:ext cx="381371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400" b="0" i="0" u="none" strike="noStrike" cap="none" normalizeH="0" baseline="0">
                <a:ln>
                  <a:noFill/>
                </a:ln>
                <a:solidFill>
                  <a:srgbClr val="000000"/>
                </a:solidFill>
                <a:effectLst/>
                <a:latin typeface="David" panose="020E0502060401010101" pitchFamily="34" charset="-79"/>
                <a:cs typeface="David" panose="020E0502060401010101" pitchFamily="34" charset="-79"/>
              </a:rPr>
              <a:t>בשלב זה הכנו ספינות בגדלים שונים על מנת לבחון את השפעת מימדי הספינה על אורך הגל. כל ספינה הייתה קשורה בחבל קשור למקל שהיינו מזיזים אותה על מנת להזיז את הספינה במים, וניסינו כמה שיותר לשמור על מהירות קבועה כדי לצלם את תופעת קלווין/גלי קלווין.</a:t>
            </a:r>
            <a:br>
              <a:rPr kumimoji="0" lang="en-US" altLang="en-US" sz="1400" b="0" i="0" u="none" strike="noStrike" cap="none" normalizeH="0" baseline="0">
                <a:ln>
                  <a:noFill/>
                </a:ln>
                <a:solidFill>
                  <a:schemeClr val="tx1"/>
                </a:solidFill>
                <a:effectLst/>
                <a:latin typeface="David" panose="020E0502060401010101" pitchFamily="34" charset="-79"/>
                <a:cs typeface="David" panose="020E0502060401010101" pitchFamily="34" charset="-79"/>
              </a:rPr>
            </a:br>
            <a:endParaRPr kumimoji="0" lang="en-US" altLang="en-US" sz="1400" b="0" i="0" u="none" strike="noStrike" cap="none" normalizeH="0" baseline="0">
              <a:ln>
                <a:noFill/>
              </a:ln>
              <a:solidFill>
                <a:schemeClr val="tx1"/>
              </a:solidFill>
              <a:effectLst/>
              <a:latin typeface="David" panose="020E0502060401010101" pitchFamily="34" charset="-79"/>
              <a:cs typeface="David" panose="020E0502060401010101" pitchFamily="34" charset="-79"/>
            </a:endParaRPr>
          </a:p>
        </p:txBody>
      </p:sp>
      <p:pic>
        <p:nvPicPr>
          <p:cNvPr id="3076" name="Picture 4">
            <a:extLst>
              <a:ext uri="{FF2B5EF4-FFF2-40B4-BE49-F238E27FC236}">
                <a16:creationId xmlns:a16="http://schemas.microsoft.com/office/drawing/2014/main" id="{72E4EBB7-87AA-6E27-C50D-AFFF2C794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4850" y="-892175"/>
            <a:ext cx="251460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oogle Shape;1332;p45">
            <a:extLst>
              <a:ext uri="{FF2B5EF4-FFF2-40B4-BE49-F238E27FC236}">
                <a16:creationId xmlns:a16="http://schemas.microsoft.com/office/drawing/2014/main" id="{118CF2A9-04B6-3BCE-C433-F0987518996C}"/>
              </a:ext>
            </a:extLst>
          </p:cNvPr>
          <p:cNvGrpSpPr/>
          <p:nvPr/>
        </p:nvGrpSpPr>
        <p:grpSpPr>
          <a:xfrm>
            <a:off x="3847173" y="768323"/>
            <a:ext cx="5207618" cy="3424536"/>
            <a:chOff x="3638499" y="2716617"/>
            <a:chExt cx="2343084" cy="1655170"/>
          </a:xfrm>
        </p:grpSpPr>
        <p:sp>
          <p:nvSpPr>
            <p:cNvPr id="14" name="Google Shape;1333;p45">
              <a:extLst>
                <a:ext uri="{FF2B5EF4-FFF2-40B4-BE49-F238E27FC236}">
                  <a16:creationId xmlns:a16="http://schemas.microsoft.com/office/drawing/2014/main" id="{1DA774E5-D72B-3BFE-D26C-895FF906FDF4}"/>
                </a:ext>
              </a:extLst>
            </p:cNvPr>
            <p:cNvSpPr/>
            <p:nvPr/>
          </p:nvSpPr>
          <p:spPr>
            <a:xfrm>
              <a:off x="3638499" y="2716617"/>
              <a:ext cx="2219328" cy="1655170"/>
            </a:xfrm>
            <a:custGeom>
              <a:avLst/>
              <a:gdLst/>
              <a:ahLst/>
              <a:cxnLst/>
              <a:rect l="l" t="t" r="r" b="b"/>
              <a:pathLst>
                <a:path w="31393" h="23412" extrusionOk="0">
                  <a:moveTo>
                    <a:pt x="7132" y="17147"/>
                  </a:moveTo>
                  <a:cubicBezTo>
                    <a:pt x="6832" y="17113"/>
                    <a:pt x="6549" y="17097"/>
                    <a:pt x="6282" y="17063"/>
                  </a:cubicBezTo>
                  <a:cubicBezTo>
                    <a:pt x="6082" y="17047"/>
                    <a:pt x="5882" y="17047"/>
                    <a:pt x="5699" y="17063"/>
                  </a:cubicBezTo>
                  <a:cubicBezTo>
                    <a:pt x="5365" y="17080"/>
                    <a:pt x="5032" y="17013"/>
                    <a:pt x="4699" y="16997"/>
                  </a:cubicBezTo>
                  <a:cubicBezTo>
                    <a:pt x="4499" y="16997"/>
                    <a:pt x="4316" y="17047"/>
                    <a:pt x="4116" y="17047"/>
                  </a:cubicBezTo>
                  <a:cubicBezTo>
                    <a:pt x="3883" y="17063"/>
                    <a:pt x="3633" y="17063"/>
                    <a:pt x="3383" y="17047"/>
                  </a:cubicBezTo>
                  <a:cubicBezTo>
                    <a:pt x="3049" y="17013"/>
                    <a:pt x="2849" y="16747"/>
                    <a:pt x="2633" y="16514"/>
                  </a:cubicBezTo>
                  <a:cubicBezTo>
                    <a:pt x="2549" y="16414"/>
                    <a:pt x="2483" y="16330"/>
                    <a:pt x="2400" y="16230"/>
                  </a:cubicBezTo>
                  <a:cubicBezTo>
                    <a:pt x="2333" y="16130"/>
                    <a:pt x="2283" y="16030"/>
                    <a:pt x="2216" y="15947"/>
                  </a:cubicBezTo>
                  <a:cubicBezTo>
                    <a:pt x="2066" y="15747"/>
                    <a:pt x="1966" y="15497"/>
                    <a:pt x="1766" y="15347"/>
                  </a:cubicBezTo>
                  <a:cubicBezTo>
                    <a:pt x="1716" y="15314"/>
                    <a:pt x="1666" y="15264"/>
                    <a:pt x="1633" y="15214"/>
                  </a:cubicBezTo>
                  <a:cubicBezTo>
                    <a:pt x="1450" y="14947"/>
                    <a:pt x="1316" y="14647"/>
                    <a:pt x="1216" y="14331"/>
                  </a:cubicBezTo>
                  <a:cubicBezTo>
                    <a:pt x="1133" y="14097"/>
                    <a:pt x="1033" y="13881"/>
                    <a:pt x="933" y="13648"/>
                  </a:cubicBezTo>
                  <a:cubicBezTo>
                    <a:pt x="900" y="13581"/>
                    <a:pt x="850" y="13531"/>
                    <a:pt x="767" y="13514"/>
                  </a:cubicBezTo>
                  <a:cubicBezTo>
                    <a:pt x="633" y="13481"/>
                    <a:pt x="517" y="13398"/>
                    <a:pt x="433" y="13281"/>
                  </a:cubicBezTo>
                  <a:cubicBezTo>
                    <a:pt x="117" y="12881"/>
                    <a:pt x="0" y="12348"/>
                    <a:pt x="100" y="11848"/>
                  </a:cubicBezTo>
                  <a:cubicBezTo>
                    <a:pt x="200" y="11498"/>
                    <a:pt x="300" y="11148"/>
                    <a:pt x="400" y="10798"/>
                  </a:cubicBezTo>
                  <a:cubicBezTo>
                    <a:pt x="550" y="10332"/>
                    <a:pt x="650" y="9848"/>
                    <a:pt x="683" y="9365"/>
                  </a:cubicBezTo>
                  <a:cubicBezTo>
                    <a:pt x="700" y="8782"/>
                    <a:pt x="867" y="8199"/>
                    <a:pt x="1183" y="7699"/>
                  </a:cubicBezTo>
                  <a:cubicBezTo>
                    <a:pt x="1416" y="7332"/>
                    <a:pt x="1600" y="6949"/>
                    <a:pt x="1750" y="6549"/>
                  </a:cubicBezTo>
                  <a:cubicBezTo>
                    <a:pt x="1783" y="6416"/>
                    <a:pt x="1816" y="6299"/>
                    <a:pt x="1833" y="6183"/>
                  </a:cubicBezTo>
                  <a:cubicBezTo>
                    <a:pt x="1933" y="5649"/>
                    <a:pt x="2250" y="5183"/>
                    <a:pt x="2699" y="4866"/>
                  </a:cubicBezTo>
                  <a:cubicBezTo>
                    <a:pt x="2849" y="4766"/>
                    <a:pt x="3016" y="4683"/>
                    <a:pt x="3166" y="4583"/>
                  </a:cubicBezTo>
                  <a:cubicBezTo>
                    <a:pt x="3366" y="4466"/>
                    <a:pt x="3566" y="4333"/>
                    <a:pt x="3749" y="4183"/>
                  </a:cubicBezTo>
                  <a:cubicBezTo>
                    <a:pt x="3899" y="4050"/>
                    <a:pt x="4032" y="3900"/>
                    <a:pt x="4149" y="3750"/>
                  </a:cubicBezTo>
                  <a:cubicBezTo>
                    <a:pt x="4349" y="3517"/>
                    <a:pt x="4582" y="3333"/>
                    <a:pt x="4849" y="3183"/>
                  </a:cubicBezTo>
                  <a:cubicBezTo>
                    <a:pt x="5149" y="3017"/>
                    <a:pt x="5432" y="2833"/>
                    <a:pt x="5682" y="2617"/>
                  </a:cubicBezTo>
                  <a:cubicBezTo>
                    <a:pt x="5915" y="2417"/>
                    <a:pt x="6165" y="2250"/>
                    <a:pt x="6449" y="2150"/>
                  </a:cubicBezTo>
                  <a:cubicBezTo>
                    <a:pt x="6599" y="2084"/>
                    <a:pt x="6749" y="2050"/>
                    <a:pt x="6898" y="2017"/>
                  </a:cubicBezTo>
                  <a:cubicBezTo>
                    <a:pt x="7265" y="1967"/>
                    <a:pt x="7615" y="1800"/>
                    <a:pt x="7882" y="1534"/>
                  </a:cubicBezTo>
                  <a:cubicBezTo>
                    <a:pt x="8098" y="1334"/>
                    <a:pt x="8348" y="1167"/>
                    <a:pt x="8631" y="1050"/>
                  </a:cubicBezTo>
                  <a:cubicBezTo>
                    <a:pt x="9031" y="834"/>
                    <a:pt x="9465" y="701"/>
                    <a:pt x="9914" y="617"/>
                  </a:cubicBezTo>
                  <a:cubicBezTo>
                    <a:pt x="10114" y="601"/>
                    <a:pt x="10331" y="601"/>
                    <a:pt x="10531" y="601"/>
                  </a:cubicBezTo>
                  <a:cubicBezTo>
                    <a:pt x="10914" y="617"/>
                    <a:pt x="11281" y="584"/>
                    <a:pt x="11647" y="501"/>
                  </a:cubicBezTo>
                  <a:cubicBezTo>
                    <a:pt x="12064" y="401"/>
                    <a:pt x="12481" y="301"/>
                    <a:pt x="12880" y="184"/>
                  </a:cubicBezTo>
                  <a:cubicBezTo>
                    <a:pt x="13180" y="117"/>
                    <a:pt x="13480" y="101"/>
                    <a:pt x="13780" y="134"/>
                  </a:cubicBezTo>
                  <a:cubicBezTo>
                    <a:pt x="13880" y="151"/>
                    <a:pt x="13997" y="184"/>
                    <a:pt x="14080" y="251"/>
                  </a:cubicBezTo>
                  <a:cubicBezTo>
                    <a:pt x="14413" y="517"/>
                    <a:pt x="14880" y="584"/>
                    <a:pt x="15280" y="434"/>
                  </a:cubicBezTo>
                  <a:cubicBezTo>
                    <a:pt x="15363" y="417"/>
                    <a:pt x="15446" y="351"/>
                    <a:pt x="15480" y="267"/>
                  </a:cubicBezTo>
                  <a:cubicBezTo>
                    <a:pt x="15580" y="117"/>
                    <a:pt x="15746" y="34"/>
                    <a:pt x="15913" y="34"/>
                  </a:cubicBezTo>
                  <a:cubicBezTo>
                    <a:pt x="16346" y="1"/>
                    <a:pt x="16780" y="17"/>
                    <a:pt x="17196" y="84"/>
                  </a:cubicBezTo>
                  <a:cubicBezTo>
                    <a:pt x="17596" y="151"/>
                    <a:pt x="17979" y="167"/>
                    <a:pt x="18362" y="217"/>
                  </a:cubicBezTo>
                  <a:cubicBezTo>
                    <a:pt x="18429" y="217"/>
                    <a:pt x="18496" y="234"/>
                    <a:pt x="18562" y="251"/>
                  </a:cubicBezTo>
                  <a:cubicBezTo>
                    <a:pt x="18946" y="417"/>
                    <a:pt x="19362" y="401"/>
                    <a:pt x="19762" y="451"/>
                  </a:cubicBezTo>
                  <a:cubicBezTo>
                    <a:pt x="19979" y="501"/>
                    <a:pt x="20212" y="501"/>
                    <a:pt x="20429" y="534"/>
                  </a:cubicBezTo>
                  <a:cubicBezTo>
                    <a:pt x="20529" y="551"/>
                    <a:pt x="20629" y="584"/>
                    <a:pt x="20712" y="634"/>
                  </a:cubicBezTo>
                  <a:cubicBezTo>
                    <a:pt x="21162" y="934"/>
                    <a:pt x="21662" y="1167"/>
                    <a:pt x="22178" y="1350"/>
                  </a:cubicBezTo>
                  <a:cubicBezTo>
                    <a:pt x="22511" y="1450"/>
                    <a:pt x="22761" y="1700"/>
                    <a:pt x="22878" y="2034"/>
                  </a:cubicBezTo>
                  <a:cubicBezTo>
                    <a:pt x="22928" y="2184"/>
                    <a:pt x="23061" y="2284"/>
                    <a:pt x="23211" y="2300"/>
                  </a:cubicBezTo>
                  <a:cubicBezTo>
                    <a:pt x="23495" y="2350"/>
                    <a:pt x="23778" y="2417"/>
                    <a:pt x="24044" y="2533"/>
                  </a:cubicBezTo>
                  <a:cubicBezTo>
                    <a:pt x="24344" y="2650"/>
                    <a:pt x="24661" y="2717"/>
                    <a:pt x="24961" y="2833"/>
                  </a:cubicBezTo>
                  <a:cubicBezTo>
                    <a:pt x="25194" y="2917"/>
                    <a:pt x="25411" y="3050"/>
                    <a:pt x="25561" y="3250"/>
                  </a:cubicBezTo>
                  <a:cubicBezTo>
                    <a:pt x="25661" y="3417"/>
                    <a:pt x="25827" y="3533"/>
                    <a:pt x="25994" y="3583"/>
                  </a:cubicBezTo>
                  <a:cubicBezTo>
                    <a:pt x="26411" y="3717"/>
                    <a:pt x="26794" y="3950"/>
                    <a:pt x="27060" y="4283"/>
                  </a:cubicBezTo>
                  <a:cubicBezTo>
                    <a:pt x="27110" y="4366"/>
                    <a:pt x="27160" y="4433"/>
                    <a:pt x="27177" y="4516"/>
                  </a:cubicBezTo>
                  <a:cubicBezTo>
                    <a:pt x="27277" y="4800"/>
                    <a:pt x="27477" y="5050"/>
                    <a:pt x="27744" y="5216"/>
                  </a:cubicBezTo>
                  <a:cubicBezTo>
                    <a:pt x="27910" y="5333"/>
                    <a:pt x="28094" y="5483"/>
                    <a:pt x="28243" y="5633"/>
                  </a:cubicBezTo>
                  <a:cubicBezTo>
                    <a:pt x="28410" y="5783"/>
                    <a:pt x="28510" y="5983"/>
                    <a:pt x="28543" y="6199"/>
                  </a:cubicBezTo>
                  <a:cubicBezTo>
                    <a:pt x="28593" y="6499"/>
                    <a:pt x="28760" y="6766"/>
                    <a:pt x="28977" y="6966"/>
                  </a:cubicBezTo>
                  <a:cubicBezTo>
                    <a:pt x="29227" y="7216"/>
                    <a:pt x="29460" y="7482"/>
                    <a:pt x="29726" y="7716"/>
                  </a:cubicBezTo>
                  <a:cubicBezTo>
                    <a:pt x="30076" y="7999"/>
                    <a:pt x="30260" y="8432"/>
                    <a:pt x="30226" y="8882"/>
                  </a:cubicBezTo>
                  <a:cubicBezTo>
                    <a:pt x="30210" y="9299"/>
                    <a:pt x="30343" y="9732"/>
                    <a:pt x="30593" y="10065"/>
                  </a:cubicBezTo>
                  <a:cubicBezTo>
                    <a:pt x="30693" y="10215"/>
                    <a:pt x="30793" y="10382"/>
                    <a:pt x="30893" y="10532"/>
                  </a:cubicBezTo>
                  <a:cubicBezTo>
                    <a:pt x="31193" y="10898"/>
                    <a:pt x="31259" y="11348"/>
                    <a:pt x="31309" y="11781"/>
                  </a:cubicBezTo>
                  <a:cubicBezTo>
                    <a:pt x="31359" y="12031"/>
                    <a:pt x="31376" y="12298"/>
                    <a:pt x="31393" y="12548"/>
                  </a:cubicBezTo>
                  <a:cubicBezTo>
                    <a:pt x="31393" y="12698"/>
                    <a:pt x="31376" y="12831"/>
                    <a:pt x="31359" y="12981"/>
                  </a:cubicBezTo>
                  <a:cubicBezTo>
                    <a:pt x="31326" y="13298"/>
                    <a:pt x="31293" y="13614"/>
                    <a:pt x="31259" y="13947"/>
                  </a:cubicBezTo>
                  <a:cubicBezTo>
                    <a:pt x="31226" y="14131"/>
                    <a:pt x="31193" y="14314"/>
                    <a:pt x="31193" y="14497"/>
                  </a:cubicBezTo>
                  <a:cubicBezTo>
                    <a:pt x="31193" y="14831"/>
                    <a:pt x="31243" y="15147"/>
                    <a:pt x="31293" y="15480"/>
                  </a:cubicBezTo>
                  <a:cubicBezTo>
                    <a:pt x="31376" y="15847"/>
                    <a:pt x="31376" y="16230"/>
                    <a:pt x="31326" y="16614"/>
                  </a:cubicBezTo>
                  <a:cubicBezTo>
                    <a:pt x="31276" y="16863"/>
                    <a:pt x="31176" y="17097"/>
                    <a:pt x="31026" y="17297"/>
                  </a:cubicBezTo>
                  <a:cubicBezTo>
                    <a:pt x="30843" y="17513"/>
                    <a:pt x="30693" y="17747"/>
                    <a:pt x="30560" y="17997"/>
                  </a:cubicBezTo>
                  <a:cubicBezTo>
                    <a:pt x="30426" y="18213"/>
                    <a:pt x="30243" y="18396"/>
                    <a:pt x="30026" y="18496"/>
                  </a:cubicBezTo>
                  <a:cubicBezTo>
                    <a:pt x="29810" y="18646"/>
                    <a:pt x="29560" y="18730"/>
                    <a:pt x="29327" y="18763"/>
                  </a:cubicBezTo>
                  <a:cubicBezTo>
                    <a:pt x="29010" y="18796"/>
                    <a:pt x="28710" y="18846"/>
                    <a:pt x="28410" y="18913"/>
                  </a:cubicBezTo>
                  <a:cubicBezTo>
                    <a:pt x="28177" y="18946"/>
                    <a:pt x="27994" y="19096"/>
                    <a:pt x="27910" y="19296"/>
                  </a:cubicBezTo>
                  <a:cubicBezTo>
                    <a:pt x="27794" y="19579"/>
                    <a:pt x="27660" y="19863"/>
                    <a:pt x="27544" y="20163"/>
                  </a:cubicBezTo>
                  <a:cubicBezTo>
                    <a:pt x="27527" y="20213"/>
                    <a:pt x="27494" y="20263"/>
                    <a:pt x="27444" y="20313"/>
                  </a:cubicBezTo>
                  <a:cubicBezTo>
                    <a:pt x="27294" y="20479"/>
                    <a:pt x="27144" y="20646"/>
                    <a:pt x="26994" y="20813"/>
                  </a:cubicBezTo>
                  <a:cubicBezTo>
                    <a:pt x="26894" y="20929"/>
                    <a:pt x="26777" y="21029"/>
                    <a:pt x="26694" y="21129"/>
                  </a:cubicBezTo>
                  <a:cubicBezTo>
                    <a:pt x="26544" y="21279"/>
                    <a:pt x="26377" y="21396"/>
                    <a:pt x="26177" y="21479"/>
                  </a:cubicBezTo>
                  <a:cubicBezTo>
                    <a:pt x="25694" y="21712"/>
                    <a:pt x="25178" y="21896"/>
                    <a:pt x="24661" y="22029"/>
                  </a:cubicBezTo>
                  <a:cubicBezTo>
                    <a:pt x="24428" y="22096"/>
                    <a:pt x="24211" y="22212"/>
                    <a:pt x="23978" y="22279"/>
                  </a:cubicBezTo>
                  <a:cubicBezTo>
                    <a:pt x="23628" y="22379"/>
                    <a:pt x="23278" y="22479"/>
                    <a:pt x="22928" y="22562"/>
                  </a:cubicBezTo>
                  <a:cubicBezTo>
                    <a:pt x="22728" y="22629"/>
                    <a:pt x="22578" y="22745"/>
                    <a:pt x="22478" y="22912"/>
                  </a:cubicBezTo>
                  <a:cubicBezTo>
                    <a:pt x="22228" y="23262"/>
                    <a:pt x="21762" y="23412"/>
                    <a:pt x="21362" y="23279"/>
                  </a:cubicBezTo>
                  <a:cubicBezTo>
                    <a:pt x="21328" y="23262"/>
                    <a:pt x="21312" y="23262"/>
                    <a:pt x="21295" y="23245"/>
                  </a:cubicBezTo>
                  <a:cubicBezTo>
                    <a:pt x="20795" y="23245"/>
                    <a:pt x="20462" y="22945"/>
                    <a:pt x="20129" y="22629"/>
                  </a:cubicBezTo>
                  <a:cubicBezTo>
                    <a:pt x="19929" y="22495"/>
                    <a:pt x="19779" y="22296"/>
                    <a:pt x="19712" y="22062"/>
                  </a:cubicBezTo>
                  <a:cubicBezTo>
                    <a:pt x="19695" y="21979"/>
                    <a:pt x="19629" y="21962"/>
                    <a:pt x="19562" y="21962"/>
                  </a:cubicBezTo>
                  <a:cubicBezTo>
                    <a:pt x="19246" y="21946"/>
                    <a:pt x="18946" y="21929"/>
                    <a:pt x="18629" y="21929"/>
                  </a:cubicBezTo>
                  <a:cubicBezTo>
                    <a:pt x="18362" y="21929"/>
                    <a:pt x="18113" y="21829"/>
                    <a:pt x="17896" y="21662"/>
                  </a:cubicBezTo>
                  <a:cubicBezTo>
                    <a:pt x="17746" y="21546"/>
                    <a:pt x="17679" y="21346"/>
                    <a:pt x="17729" y="21162"/>
                  </a:cubicBezTo>
                  <a:cubicBezTo>
                    <a:pt x="17796" y="20996"/>
                    <a:pt x="17779" y="20813"/>
                    <a:pt x="17696" y="20646"/>
                  </a:cubicBezTo>
                  <a:cubicBezTo>
                    <a:pt x="17663" y="20546"/>
                    <a:pt x="17563" y="20513"/>
                    <a:pt x="17463" y="20529"/>
                  </a:cubicBezTo>
                  <a:cubicBezTo>
                    <a:pt x="17329" y="20563"/>
                    <a:pt x="17179" y="20579"/>
                    <a:pt x="17046" y="20613"/>
                  </a:cubicBezTo>
                  <a:cubicBezTo>
                    <a:pt x="16763" y="20679"/>
                    <a:pt x="16513" y="20846"/>
                    <a:pt x="16346" y="21096"/>
                  </a:cubicBezTo>
                  <a:cubicBezTo>
                    <a:pt x="16213" y="21346"/>
                    <a:pt x="16013" y="21562"/>
                    <a:pt x="15763" y="21696"/>
                  </a:cubicBezTo>
                  <a:cubicBezTo>
                    <a:pt x="15630" y="21746"/>
                    <a:pt x="15480" y="21796"/>
                    <a:pt x="15330" y="21812"/>
                  </a:cubicBezTo>
                  <a:cubicBezTo>
                    <a:pt x="15063" y="21829"/>
                    <a:pt x="14780" y="21829"/>
                    <a:pt x="14513" y="21812"/>
                  </a:cubicBezTo>
                  <a:cubicBezTo>
                    <a:pt x="14313" y="21796"/>
                    <a:pt x="14130" y="21846"/>
                    <a:pt x="13963" y="21946"/>
                  </a:cubicBezTo>
                  <a:cubicBezTo>
                    <a:pt x="13697" y="22096"/>
                    <a:pt x="13414" y="22162"/>
                    <a:pt x="13114" y="22162"/>
                  </a:cubicBezTo>
                  <a:lnTo>
                    <a:pt x="12147" y="22162"/>
                  </a:lnTo>
                  <a:cubicBezTo>
                    <a:pt x="11647" y="22162"/>
                    <a:pt x="11164" y="22112"/>
                    <a:pt x="10681" y="22012"/>
                  </a:cubicBezTo>
                  <a:cubicBezTo>
                    <a:pt x="10648" y="21996"/>
                    <a:pt x="10598" y="21979"/>
                    <a:pt x="10564" y="21962"/>
                  </a:cubicBezTo>
                  <a:lnTo>
                    <a:pt x="9798" y="21612"/>
                  </a:lnTo>
                  <a:cubicBezTo>
                    <a:pt x="9764" y="21596"/>
                    <a:pt x="9731" y="21579"/>
                    <a:pt x="9698" y="21562"/>
                  </a:cubicBezTo>
                  <a:cubicBezTo>
                    <a:pt x="9398" y="21546"/>
                    <a:pt x="9181" y="21346"/>
                    <a:pt x="8948" y="21196"/>
                  </a:cubicBezTo>
                  <a:cubicBezTo>
                    <a:pt x="8881" y="21162"/>
                    <a:pt x="8815" y="21112"/>
                    <a:pt x="8781" y="21046"/>
                  </a:cubicBezTo>
                  <a:cubicBezTo>
                    <a:pt x="8598" y="20829"/>
                    <a:pt x="8381" y="20646"/>
                    <a:pt x="8132" y="20513"/>
                  </a:cubicBezTo>
                  <a:cubicBezTo>
                    <a:pt x="7898" y="20396"/>
                    <a:pt x="7765" y="20146"/>
                    <a:pt x="7782" y="19896"/>
                  </a:cubicBezTo>
                  <a:cubicBezTo>
                    <a:pt x="7782" y="19696"/>
                    <a:pt x="7748" y="19513"/>
                    <a:pt x="7715" y="19313"/>
                  </a:cubicBezTo>
                  <a:cubicBezTo>
                    <a:pt x="7632" y="19080"/>
                    <a:pt x="7498" y="18880"/>
                    <a:pt x="7298" y="18730"/>
                  </a:cubicBezTo>
                  <a:cubicBezTo>
                    <a:pt x="6882" y="18396"/>
                    <a:pt x="6832" y="17947"/>
                    <a:pt x="7015" y="17447"/>
                  </a:cubicBezTo>
                  <a:cubicBezTo>
                    <a:pt x="7048" y="17347"/>
                    <a:pt x="7082" y="17263"/>
                    <a:pt x="7132" y="17147"/>
                  </a:cubicBezTo>
                  <a:close/>
                  <a:moveTo>
                    <a:pt x="10581" y="801"/>
                  </a:moveTo>
                  <a:cubicBezTo>
                    <a:pt x="10248" y="767"/>
                    <a:pt x="9914" y="801"/>
                    <a:pt x="9598" y="884"/>
                  </a:cubicBezTo>
                  <a:cubicBezTo>
                    <a:pt x="9115" y="984"/>
                    <a:pt x="8715" y="1250"/>
                    <a:pt x="8281" y="1467"/>
                  </a:cubicBezTo>
                  <a:cubicBezTo>
                    <a:pt x="8265" y="1484"/>
                    <a:pt x="8231" y="1500"/>
                    <a:pt x="8198" y="1534"/>
                  </a:cubicBezTo>
                  <a:cubicBezTo>
                    <a:pt x="8048" y="1667"/>
                    <a:pt x="7898" y="1800"/>
                    <a:pt x="7732" y="1917"/>
                  </a:cubicBezTo>
                  <a:cubicBezTo>
                    <a:pt x="7332" y="2200"/>
                    <a:pt x="6865" y="2383"/>
                    <a:pt x="6365" y="2433"/>
                  </a:cubicBezTo>
                  <a:cubicBezTo>
                    <a:pt x="6215" y="2433"/>
                    <a:pt x="6065" y="2500"/>
                    <a:pt x="5965" y="2617"/>
                  </a:cubicBezTo>
                  <a:cubicBezTo>
                    <a:pt x="5715" y="2883"/>
                    <a:pt x="5399" y="3083"/>
                    <a:pt x="5082" y="3250"/>
                  </a:cubicBezTo>
                  <a:cubicBezTo>
                    <a:pt x="4749" y="3400"/>
                    <a:pt x="4482" y="3633"/>
                    <a:pt x="4282" y="3933"/>
                  </a:cubicBezTo>
                  <a:cubicBezTo>
                    <a:pt x="4182" y="4100"/>
                    <a:pt x="4032" y="4266"/>
                    <a:pt x="3866" y="4400"/>
                  </a:cubicBezTo>
                  <a:cubicBezTo>
                    <a:pt x="3666" y="4550"/>
                    <a:pt x="3449" y="4700"/>
                    <a:pt x="3233" y="4816"/>
                  </a:cubicBezTo>
                  <a:cubicBezTo>
                    <a:pt x="3099" y="4900"/>
                    <a:pt x="2966" y="4983"/>
                    <a:pt x="2849" y="5066"/>
                  </a:cubicBezTo>
                  <a:cubicBezTo>
                    <a:pt x="2416" y="5349"/>
                    <a:pt x="2133" y="5816"/>
                    <a:pt x="2050" y="6316"/>
                  </a:cubicBezTo>
                  <a:cubicBezTo>
                    <a:pt x="2016" y="6682"/>
                    <a:pt x="1883" y="7032"/>
                    <a:pt x="1666" y="7316"/>
                  </a:cubicBezTo>
                  <a:cubicBezTo>
                    <a:pt x="1616" y="7366"/>
                    <a:pt x="1583" y="7432"/>
                    <a:pt x="1566" y="7482"/>
                  </a:cubicBezTo>
                  <a:cubicBezTo>
                    <a:pt x="1400" y="7866"/>
                    <a:pt x="1166" y="8215"/>
                    <a:pt x="1067" y="8632"/>
                  </a:cubicBezTo>
                  <a:cubicBezTo>
                    <a:pt x="1000" y="8865"/>
                    <a:pt x="950" y="9115"/>
                    <a:pt x="933" y="9365"/>
                  </a:cubicBezTo>
                  <a:cubicBezTo>
                    <a:pt x="900" y="9865"/>
                    <a:pt x="800" y="10365"/>
                    <a:pt x="650" y="10865"/>
                  </a:cubicBezTo>
                  <a:cubicBezTo>
                    <a:pt x="550" y="11198"/>
                    <a:pt x="467" y="11515"/>
                    <a:pt x="367" y="11848"/>
                  </a:cubicBezTo>
                  <a:cubicBezTo>
                    <a:pt x="267" y="12265"/>
                    <a:pt x="350" y="12714"/>
                    <a:pt x="600" y="13064"/>
                  </a:cubicBezTo>
                  <a:cubicBezTo>
                    <a:pt x="667" y="13181"/>
                    <a:pt x="767" y="13248"/>
                    <a:pt x="900" y="13281"/>
                  </a:cubicBezTo>
                  <a:cubicBezTo>
                    <a:pt x="1033" y="13298"/>
                    <a:pt x="1100" y="13414"/>
                    <a:pt x="1133" y="13531"/>
                  </a:cubicBezTo>
                  <a:cubicBezTo>
                    <a:pt x="1133" y="13598"/>
                    <a:pt x="1150" y="13648"/>
                    <a:pt x="1183" y="13714"/>
                  </a:cubicBezTo>
                  <a:cubicBezTo>
                    <a:pt x="1216" y="13814"/>
                    <a:pt x="1283" y="13914"/>
                    <a:pt x="1316" y="14031"/>
                  </a:cubicBezTo>
                  <a:cubicBezTo>
                    <a:pt x="1416" y="14264"/>
                    <a:pt x="1500" y="14514"/>
                    <a:pt x="1600" y="14747"/>
                  </a:cubicBezTo>
                  <a:cubicBezTo>
                    <a:pt x="1800" y="15230"/>
                    <a:pt x="2233" y="15597"/>
                    <a:pt x="2766" y="15714"/>
                  </a:cubicBezTo>
                  <a:cubicBezTo>
                    <a:pt x="2883" y="15747"/>
                    <a:pt x="2983" y="15797"/>
                    <a:pt x="3083" y="15864"/>
                  </a:cubicBezTo>
                  <a:cubicBezTo>
                    <a:pt x="3216" y="15964"/>
                    <a:pt x="3349" y="16047"/>
                    <a:pt x="3499" y="16114"/>
                  </a:cubicBezTo>
                  <a:cubicBezTo>
                    <a:pt x="3849" y="16197"/>
                    <a:pt x="4199" y="16230"/>
                    <a:pt x="4549" y="16247"/>
                  </a:cubicBezTo>
                  <a:cubicBezTo>
                    <a:pt x="4866" y="16247"/>
                    <a:pt x="5199" y="16247"/>
                    <a:pt x="5532" y="16247"/>
                  </a:cubicBezTo>
                  <a:cubicBezTo>
                    <a:pt x="5865" y="16230"/>
                    <a:pt x="6199" y="16230"/>
                    <a:pt x="6532" y="16197"/>
                  </a:cubicBezTo>
                  <a:cubicBezTo>
                    <a:pt x="6699" y="16180"/>
                    <a:pt x="6865" y="16114"/>
                    <a:pt x="7015" y="16080"/>
                  </a:cubicBezTo>
                  <a:cubicBezTo>
                    <a:pt x="7248" y="16030"/>
                    <a:pt x="7465" y="16080"/>
                    <a:pt x="7648" y="16230"/>
                  </a:cubicBezTo>
                  <a:cubicBezTo>
                    <a:pt x="7715" y="16297"/>
                    <a:pt x="7782" y="16380"/>
                    <a:pt x="7732" y="16447"/>
                  </a:cubicBezTo>
                  <a:cubicBezTo>
                    <a:pt x="7615" y="16630"/>
                    <a:pt x="7515" y="16830"/>
                    <a:pt x="7448" y="17030"/>
                  </a:cubicBezTo>
                  <a:cubicBezTo>
                    <a:pt x="7365" y="17180"/>
                    <a:pt x="7282" y="17313"/>
                    <a:pt x="7215" y="17463"/>
                  </a:cubicBezTo>
                  <a:cubicBezTo>
                    <a:pt x="6998" y="17963"/>
                    <a:pt x="7098" y="18296"/>
                    <a:pt x="7465" y="18596"/>
                  </a:cubicBezTo>
                  <a:cubicBezTo>
                    <a:pt x="7732" y="18813"/>
                    <a:pt x="7898" y="19113"/>
                    <a:pt x="7948" y="19463"/>
                  </a:cubicBezTo>
                  <a:cubicBezTo>
                    <a:pt x="7965" y="19613"/>
                    <a:pt x="7982" y="19763"/>
                    <a:pt x="7982" y="19913"/>
                  </a:cubicBezTo>
                  <a:cubicBezTo>
                    <a:pt x="7965" y="20079"/>
                    <a:pt x="8065" y="20229"/>
                    <a:pt x="8215" y="20313"/>
                  </a:cubicBezTo>
                  <a:cubicBezTo>
                    <a:pt x="8548" y="20479"/>
                    <a:pt x="8881" y="20663"/>
                    <a:pt x="9215" y="20813"/>
                  </a:cubicBezTo>
                  <a:cubicBezTo>
                    <a:pt x="9431" y="20896"/>
                    <a:pt x="9648" y="20962"/>
                    <a:pt x="9864" y="21012"/>
                  </a:cubicBezTo>
                  <a:cubicBezTo>
                    <a:pt x="10181" y="21112"/>
                    <a:pt x="10514" y="21062"/>
                    <a:pt x="10798" y="21229"/>
                  </a:cubicBezTo>
                  <a:cubicBezTo>
                    <a:pt x="10814" y="21229"/>
                    <a:pt x="10848" y="21246"/>
                    <a:pt x="10864" y="21246"/>
                  </a:cubicBezTo>
                  <a:cubicBezTo>
                    <a:pt x="11114" y="21279"/>
                    <a:pt x="11381" y="21329"/>
                    <a:pt x="11631" y="21379"/>
                  </a:cubicBezTo>
                  <a:cubicBezTo>
                    <a:pt x="11831" y="21412"/>
                    <a:pt x="12064" y="21462"/>
                    <a:pt x="12281" y="21479"/>
                  </a:cubicBezTo>
                  <a:cubicBezTo>
                    <a:pt x="12664" y="21512"/>
                    <a:pt x="13047" y="21496"/>
                    <a:pt x="13347" y="21212"/>
                  </a:cubicBezTo>
                  <a:cubicBezTo>
                    <a:pt x="13414" y="21162"/>
                    <a:pt x="13497" y="21129"/>
                    <a:pt x="13580" y="21096"/>
                  </a:cubicBezTo>
                  <a:cubicBezTo>
                    <a:pt x="13730" y="21062"/>
                    <a:pt x="13897" y="21046"/>
                    <a:pt x="14047" y="21012"/>
                  </a:cubicBezTo>
                  <a:cubicBezTo>
                    <a:pt x="14280" y="20979"/>
                    <a:pt x="14530" y="20929"/>
                    <a:pt x="14763" y="20913"/>
                  </a:cubicBezTo>
                  <a:cubicBezTo>
                    <a:pt x="15080" y="20896"/>
                    <a:pt x="15363" y="20729"/>
                    <a:pt x="15513" y="20463"/>
                  </a:cubicBezTo>
                  <a:cubicBezTo>
                    <a:pt x="15563" y="20346"/>
                    <a:pt x="15696" y="20279"/>
                    <a:pt x="15830" y="20279"/>
                  </a:cubicBezTo>
                  <a:cubicBezTo>
                    <a:pt x="16146" y="20296"/>
                    <a:pt x="16463" y="20196"/>
                    <a:pt x="16713" y="20013"/>
                  </a:cubicBezTo>
                  <a:cubicBezTo>
                    <a:pt x="16796" y="19946"/>
                    <a:pt x="16879" y="19896"/>
                    <a:pt x="16963" y="19846"/>
                  </a:cubicBezTo>
                  <a:cubicBezTo>
                    <a:pt x="17113" y="19763"/>
                    <a:pt x="17279" y="19713"/>
                    <a:pt x="17379" y="19546"/>
                  </a:cubicBezTo>
                  <a:cubicBezTo>
                    <a:pt x="17379" y="19513"/>
                    <a:pt x="17429" y="19513"/>
                    <a:pt x="17463" y="19496"/>
                  </a:cubicBezTo>
                  <a:cubicBezTo>
                    <a:pt x="17663" y="19430"/>
                    <a:pt x="17863" y="19430"/>
                    <a:pt x="18046" y="19529"/>
                  </a:cubicBezTo>
                  <a:cubicBezTo>
                    <a:pt x="18179" y="19579"/>
                    <a:pt x="18329" y="19613"/>
                    <a:pt x="18479" y="19646"/>
                  </a:cubicBezTo>
                  <a:cubicBezTo>
                    <a:pt x="18829" y="19663"/>
                    <a:pt x="19162" y="19646"/>
                    <a:pt x="19512" y="19579"/>
                  </a:cubicBezTo>
                  <a:cubicBezTo>
                    <a:pt x="19979" y="19513"/>
                    <a:pt x="20412" y="19313"/>
                    <a:pt x="20779" y="19013"/>
                  </a:cubicBezTo>
                  <a:cubicBezTo>
                    <a:pt x="21045" y="18796"/>
                    <a:pt x="21362" y="18696"/>
                    <a:pt x="21695" y="18680"/>
                  </a:cubicBezTo>
                  <a:cubicBezTo>
                    <a:pt x="21928" y="18663"/>
                    <a:pt x="22162" y="18646"/>
                    <a:pt x="22378" y="18613"/>
                  </a:cubicBezTo>
                  <a:cubicBezTo>
                    <a:pt x="22545" y="18580"/>
                    <a:pt x="22711" y="18530"/>
                    <a:pt x="22861" y="18496"/>
                  </a:cubicBezTo>
                  <a:cubicBezTo>
                    <a:pt x="22911" y="18496"/>
                    <a:pt x="22961" y="18496"/>
                    <a:pt x="23011" y="18513"/>
                  </a:cubicBezTo>
                  <a:cubicBezTo>
                    <a:pt x="23311" y="18646"/>
                    <a:pt x="23628" y="18730"/>
                    <a:pt x="23944" y="18796"/>
                  </a:cubicBezTo>
                  <a:cubicBezTo>
                    <a:pt x="24544" y="18880"/>
                    <a:pt x="25144" y="18863"/>
                    <a:pt x="25727" y="18746"/>
                  </a:cubicBezTo>
                  <a:cubicBezTo>
                    <a:pt x="26077" y="18696"/>
                    <a:pt x="26411" y="18580"/>
                    <a:pt x="26744" y="18496"/>
                  </a:cubicBezTo>
                  <a:cubicBezTo>
                    <a:pt x="26977" y="18446"/>
                    <a:pt x="27210" y="18413"/>
                    <a:pt x="27427" y="18413"/>
                  </a:cubicBezTo>
                  <a:cubicBezTo>
                    <a:pt x="27727" y="18446"/>
                    <a:pt x="28027" y="18396"/>
                    <a:pt x="28293" y="18246"/>
                  </a:cubicBezTo>
                  <a:cubicBezTo>
                    <a:pt x="28777" y="17997"/>
                    <a:pt x="29243" y="17697"/>
                    <a:pt x="29527" y="17213"/>
                  </a:cubicBezTo>
                  <a:cubicBezTo>
                    <a:pt x="29577" y="17130"/>
                    <a:pt x="29660" y="17047"/>
                    <a:pt x="29627" y="16947"/>
                  </a:cubicBezTo>
                  <a:cubicBezTo>
                    <a:pt x="29627" y="16930"/>
                    <a:pt x="29627" y="16897"/>
                    <a:pt x="29643" y="16880"/>
                  </a:cubicBezTo>
                  <a:cubicBezTo>
                    <a:pt x="29693" y="16847"/>
                    <a:pt x="29726" y="16797"/>
                    <a:pt x="29743" y="16763"/>
                  </a:cubicBezTo>
                  <a:cubicBezTo>
                    <a:pt x="29943" y="16347"/>
                    <a:pt x="30043" y="15914"/>
                    <a:pt x="30043" y="15464"/>
                  </a:cubicBezTo>
                  <a:cubicBezTo>
                    <a:pt x="30060" y="15147"/>
                    <a:pt x="30043" y="14814"/>
                    <a:pt x="30043" y="14497"/>
                  </a:cubicBezTo>
                  <a:cubicBezTo>
                    <a:pt x="30043" y="14364"/>
                    <a:pt x="30060" y="14247"/>
                    <a:pt x="30093" y="14131"/>
                  </a:cubicBezTo>
                  <a:cubicBezTo>
                    <a:pt x="30326" y="13681"/>
                    <a:pt x="30276" y="13198"/>
                    <a:pt x="30310" y="12714"/>
                  </a:cubicBezTo>
                  <a:cubicBezTo>
                    <a:pt x="30310" y="12698"/>
                    <a:pt x="30293" y="12664"/>
                    <a:pt x="30276" y="12631"/>
                  </a:cubicBezTo>
                  <a:cubicBezTo>
                    <a:pt x="30260" y="12531"/>
                    <a:pt x="30243" y="12414"/>
                    <a:pt x="30226" y="12298"/>
                  </a:cubicBezTo>
                  <a:cubicBezTo>
                    <a:pt x="30226" y="12215"/>
                    <a:pt x="30226" y="12131"/>
                    <a:pt x="30210" y="12048"/>
                  </a:cubicBezTo>
                  <a:cubicBezTo>
                    <a:pt x="30110" y="11581"/>
                    <a:pt x="29943" y="11115"/>
                    <a:pt x="29726" y="10682"/>
                  </a:cubicBezTo>
                  <a:cubicBezTo>
                    <a:pt x="29643" y="10482"/>
                    <a:pt x="29510" y="10298"/>
                    <a:pt x="29410" y="10115"/>
                  </a:cubicBezTo>
                  <a:cubicBezTo>
                    <a:pt x="29377" y="10048"/>
                    <a:pt x="29360" y="9965"/>
                    <a:pt x="29343" y="9898"/>
                  </a:cubicBezTo>
                  <a:cubicBezTo>
                    <a:pt x="29327" y="9682"/>
                    <a:pt x="29327" y="9465"/>
                    <a:pt x="29310" y="9249"/>
                  </a:cubicBezTo>
                  <a:cubicBezTo>
                    <a:pt x="29293" y="8999"/>
                    <a:pt x="29210" y="8765"/>
                    <a:pt x="29060" y="8565"/>
                  </a:cubicBezTo>
                  <a:cubicBezTo>
                    <a:pt x="28793" y="8149"/>
                    <a:pt x="28443" y="7782"/>
                    <a:pt x="28060" y="7449"/>
                  </a:cubicBezTo>
                  <a:cubicBezTo>
                    <a:pt x="27960" y="7366"/>
                    <a:pt x="27860" y="7266"/>
                    <a:pt x="27744" y="7182"/>
                  </a:cubicBezTo>
                  <a:cubicBezTo>
                    <a:pt x="27610" y="7116"/>
                    <a:pt x="27527" y="6982"/>
                    <a:pt x="27494" y="6832"/>
                  </a:cubicBezTo>
                  <a:cubicBezTo>
                    <a:pt x="27444" y="6366"/>
                    <a:pt x="27210" y="5933"/>
                    <a:pt x="26877" y="5599"/>
                  </a:cubicBezTo>
                  <a:cubicBezTo>
                    <a:pt x="26727" y="5466"/>
                    <a:pt x="26561" y="5349"/>
                    <a:pt x="26411" y="5216"/>
                  </a:cubicBezTo>
                  <a:cubicBezTo>
                    <a:pt x="26294" y="5133"/>
                    <a:pt x="26177" y="5016"/>
                    <a:pt x="26211" y="4866"/>
                  </a:cubicBezTo>
                  <a:cubicBezTo>
                    <a:pt x="26244" y="4783"/>
                    <a:pt x="26227" y="4700"/>
                    <a:pt x="26161" y="4633"/>
                  </a:cubicBezTo>
                  <a:cubicBezTo>
                    <a:pt x="26044" y="4516"/>
                    <a:pt x="25911" y="4400"/>
                    <a:pt x="25777" y="4300"/>
                  </a:cubicBezTo>
                  <a:cubicBezTo>
                    <a:pt x="25461" y="4050"/>
                    <a:pt x="25111" y="3850"/>
                    <a:pt x="24728" y="3717"/>
                  </a:cubicBezTo>
                  <a:cubicBezTo>
                    <a:pt x="24594" y="3667"/>
                    <a:pt x="24494" y="3550"/>
                    <a:pt x="24494" y="3417"/>
                  </a:cubicBezTo>
                  <a:cubicBezTo>
                    <a:pt x="24478" y="3317"/>
                    <a:pt x="24428" y="3217"/>
                    <a:pt x="24361" y="3150"/>
                  </a:cubicBezTo>
                  <a:cubicBezTo>
                    <a:pt x="24261" y="3050"/>
                    <a:pt x="24161" y="2967"/>
                    <a:pt x="24078" y="2850"/>
                  </a:cubicBezTo>
                  <a:cubicBezTo>
                    <a:pt x="23928" y="2667"/>
                    <a:pt x="23695" y="2550"/>
                    <a:pt x="23445" y="2533"/>
                  </a:cubicBezTo>
                  <a:cubicBezTo>
                    <a:pt x="23311" y="2517"/>
                    <a:pt x="23195" y="2483"/>
                    <a:pt x="23061" y="2450"/>
                  </a:cubicBezTo>
                  <a:cubicBezTo>
                    <a:pt x="22878" y="2433"/>
                    <a:pt x="22728" y="2300"/>
                    <a:pt x="22678" y="2117"/>
                  </a:cubicBezTo>
                  <a:cubicBezTo>
                    <a:pt x="22578" y="1817"/>
                    <a:pt x="22328" y="1567"/>
                    <a:pt x="22012" y="1484"/>
                  </a:cubicBezTo>
                  <a:cubicBezTo>
                    <a:pt x="21512" y="1334"/>
                    <a:pt x="21062" y="1100"/>
                    <a:pt x="20629" y="817"/>
                  </a:cubicBezTo>
                  <a:cubicBezTo>
                    <a:pt x="20579" y="784"/>
                    <a:pt x="20529" y="751"/>
                    <a:pt x="20462" y="734"/>
                  </a:cubicBezTo>
                  <a:cubicBezTo>
                    <a:pt x="20229" y="684"/>
                    <a:pt x="20012" y="651"/>
                    <a:pt x="19779" y="617"/>
                  </a:cubicBezTo>
                  <a:cubicBezTo>
                    <a:pt x="19329" y="617"/>
                    <a:pt x="18879" y="551"/>
                    <a:pt x="18446" y="417"/>
                  </a:cubicBezTo>
                  <a:cubicBezTo>
                    <a:pt x="18379" y="384"/>
                    <a:pt x="18312" y="384"/>
                    <a:pt x="18262" y="384"/>
                  </a:cubicBezTo>
                  <a:cubicBezTo>
                    <a:pt x="17896" y="401"/>
                    <a:pt x="17529" y="334"/>
                    <a:pt x="17196" y="217"/>
                  </a:cubicBezTo>
                  <a:cubicBezTo>
                    <a:pt x="17129" y="201"/>
                    <a:pt x="17063" y="184"/>
                    <a:pt x="16979" y="184"/>
                  </a:cubicBezTo>
                  <a:lnTo>
                    <a:pt x="16363" y="184"/>
                  </a:lnTo>
                  <a:cubicBezTo>
                    <a:pt x="16180" y="167"/>
                    <a:pt x="15996" y="217"/>
                    <a:pt x="15846" y="317"/>
                  </a:cubicBezTo>
                  <a:cubicBezTo>
                    <a:pt x="15630" y="517"/>
                    <a:pt x="15363" y="634"/>
                    <a:pt x="15063" y="667"/>
                  </a:cubicBezTo>
                  <a:cubicBezTo>
                    <a:pt x="14663" y="751"/>
                    <a:pt x="14263" y="634"/>
                    <a:pt x="13963" y="367"/>
                  </a:cubicBezTo>
                  <a:cubicBezTo>
                    <a:pt x="13914" y="317"/>
                    <a:pt x="13830" y="284"/>
                    <a:pt x="13747" y="267"/>
                  </a:cubicBezTo>
                  <a:cubicBezTo>
                    <a:pt x="13514" y="251"/>
                    <a:pt x="13280" y="267"/>
                    <a:pt x="13047" y="301"/>
                  </a:cubicBezTo>
                  <a:cubicBezTo>
                    <a:pt x="12680" y="367"/>
                    <a:pt x="12331" y="451"/>
                    <a:pt x="11981" y="567"/>
                  </a:cubicBezTo>
                  <a:cubicBezTo>
                    <a:pt x="11531" y="734"/>
                    <a:pt x="11064" y="817"/>
                    <a:pt x="10581" y="801"/>
                  </a:cubicBezTo>
                  <a:close/>
                  <a:moveTo>
                    <a:pt x="17979" y="21329"/>
                  </a:moveTo>
                  <a:cubicBezTo>
                    <a:pt x="18096" y="21546"/>
                    <a:pt x="18312" y="21679"/>
                    <a:pt x="18546" y="21696"/>
                  </a:cubicBezTo>
                  <a:cubicBezTo>
                    <a:pt x="18829" y="21696"/>
                    <a:pt x="19112" y="21696"/>
                    <a:pt x="19396" y="21729"/>
                  </a:cubicBezTo>
                  <a:cubicBezTo>
                    <a:pt x="19729" y="21762"/>
                    <a:pt x="20062" y="21746"/>
                    <a:pt x="20395" y="21779"/>
                  </a:cubicBezTo>
                  <a:cubicBezTo>
                    <a:pt x="20712" y="21829"/>
                    <a:pt x="21012" y="21896"/>
                    <a:pt x="21312" y="21962"/>
                  </a:cubicBezTo>
                  <a:cubicBezTo>
                    <a:pt x="21495" y="21996"/>
                    <a:pt x="21678" y="22029"/>
                    <a:pt x="21862" y="22046"/>
                  </a:cubicBezTo>
                  <a:cubicBezTo>
                    <a:pt x="22228" y="22062"/>
                    <a:pt x="22595" y="22012"/>
                    <a:pt x="22945" y="21879"/>
                  </a:cubicBezTo>
                  <a:cubicBezTo>
                    <a:pt x="23461" y="21679"/>
                    <a:pt x="23978" y="21462"/>
                    <a:pt x="24478" y="21246"/>
                  </a:cubicBezTo>
                  <a:cubicBezTo>
                    <a:pt x="24694" y="21162"/>
                    <a:pt x="24911" y="21046"/>
                    <a:pt x="25128" y="20946"/>
                  </a:cubicBezTo>
                  <a:cubicBezTo>
                    <a:pt x="25178" y="20913"/>
                    <a:pt x="25244" y="20863"/>
                    <a:pt x="25294" y="20829"/>
                  </a:cubicBezTo>
                  <a:cubicBezTo>
                    <a:pt x="25078" y="20846"/>
                    <a:pt x="24861" y="20813"/>
                    <a:pt x="24661" y="20746"/>
                  </a:cubicBezTo>
                  <a:cubicBezTo>
                    <a:pt x="24944" y="20679"/>
                    <a:pt x="25161" y="20629"/>
                    <a:pt x="25394" y="20596"/>
                  </a:cubicBezTo>
                  <a:cubicBezTo>
                    <a:pt x="25811" y="20546"/>
                    <a:pt x="26061" y="20263"/>
                    <a:pt x="26261" y="19896"/>
                  </a:cubicBezTo>
                  <a:cubicBezTo>
                    <a:pt x="25877" y="19996"/>
                    <a:pt x="25461" y="20029"/>
                    <a:pt x="25061" y="19963"/>
                  </a:cubicBezTo>
                  <a:cubicBezTo>
                    <a:pt x="25128" y="19929"/>
                    <a:pt x="25211" y="19896"/>
                    <a:pt x="25294" y="19879"/>
                  </a:cubicBezTo>
                  <a:lnTo>
                    <a:pt x="26327" y="19679"/>
                  </a:lnTo>
                  <a:cubicBezTo>
                    <a:pt x="26377" y="19663"/>
                    <a:pt x="26427" y="19646"/>
                    <a:pt x="26461" y="19596"/>
                  </a:cubicBezTo>
                  <a:cubicBezTo>
                    <a:pt x="26511" y="19513"/>
                    <a:pt x="26561" y="19413"/>
                    <a:pt x="26594" y="19313"/>
                  </a:cubicBezTo>
                  <a:cubicBezTo>
                    <a:pt x="25927" y="19480"/>
                    <a:pt x="25627" y="19480"/>
                    <a:pt x="25328" y="19313"/>
                  </a:cubicBezTo>
                  <a:lnTo>
                    <a:pt x="25661" y="19246"/>
                  </a:lnTo>
                  <a:cubicBezTo>
                    <a:pt x="25927" y="19196"/>
                    <a:pt x="26194" y="19146"/>
                    <a:pt x="26461" y="19096"/>
                  </a:cubicBezTo>
                  <a:cubicBezTo>
                    <a:pt x="26694" y="19063"/>
                    <a:pt x="26777" y="18896"/>
                    <a:pt x="26860" y="18680"/>
                  </a:cubicBezTo>
                  <a:lnTo>
                    <a:pt x="26761" y="18696"/>
                  </a:lnTo>
                  <a:cubicBezTo>
                    <a:pt x="26461" y="18780"/>
                    <a:pt x="26161" y="18880"/>
                    <a:pt x="25861" y="18946"/>
                  </a:cubicBezTo>
                  <a:cubicBezTo>
                    <a:pt x="25577" y="18996"/>
                    <a:pt x="25294" y="19030"/>
                    <a:pt x="25011" y="19046"/>
                  </a:cubicBezTo>
                  <a:cubicBezTo>
                    <a:pt x="24361" y="19113"/>
                    <a:pt x="23728" y="19030"/>
                    <a:pt x="23128" y="18796"/>
                  </a:cubicBezTo>
                  <a:cubicBezTo>
                    <a:pt x="22978" y="18730"/>
                    <a:pt x="22811" y="18730"/>
                    <a:pt x="22661" y="18780"/>
                  </a:cubicBezTo>
                  <a:cubicBezTo>
                    <a:pt x="22345" y="18863"/>
                    <a:pt x="22012" y="18913"/>
                    <a:pt x="21695" y="18896"/>
                  </a:cubicBezTo>
                  <a:cubicBezTo>
                    <a:pt x="21412" y="18913"/>
                    <a:pt x="21128" y="19030"/>
                    <a:pt x="20929" y="19196"/>
                  </a:cubicBezTo>
                  <a:cubicBezTo>
                    <a:pt x="20679" y="19396"/>
                    <a:pt x="20412" y="19546"/>
                    <a:pt x="20129" y="19679"/>
                  </a:cubicBezTo>
                  <a:cubicBezTo>
                    <a:pt x="20029" y="19713"/>
                    <a:pt x="19929" y="19746"/>
                    <a:pt x="19845" y="19763"/>
                  </a:cubicBezTo>
                  <a:cubicBezTo>
                    <a:pt x="19646" y="19796"/>
                    <a:pt x="19462" y="19813"/>
                    <a:pt x="19262" y="19846"/>
                  </a:cubicBezTo>
                  <a:cubicBezTo>
                    <a:pt x="18846" y="19929"/>
                    <a:pt x="18429" y="19896"/>
                    <a:pt x="18046" y="19713"/>
                  </a:cubicBezTo>
                  <a:cubicBezTo>
                    <a:pt x="17963" y="19679"/>
                    <a:pt x="17863" y="19646"/>
                    <a:pt x="17779" y="19629"/>
                  </a:cubicBezTo>
                  <a:cubicBezTo>
                    <a:pt x="17579" y="19563"/>
                    <a:pt x="17413" y="19779"/>
                    <a:pt x="17513" y="19946"/>
                  </a:cubicBezTo>
                  <a:cubicBezTo>
                    <a:pt x="17529" y="20013"/>
                    <a:pt x="17563" y="20079"/>
                    <a:pt x="17596" y="20129"/>
                  </a:cubicBezTo>
                  <a:cubicBezTo>
                    <a:pt x="18079" y="20213"/>
                    <a:pt x="18546" y="20179"/>
                    <a:pt x="18996" y="20263"/>
                  </a:cubicBezTo>
                  <a:cubicBezTo>
                    <a:pt x="18612" y="20479"/>
                    <a:pt x="18213" y="20413"/>
                    <a:pt x="17796" y="20346"/>
                  </a:cubicBezTo>
                  <a:cubicBezTo>
                    <a:pt x="17913" y="20629"/>
                    <a:pt x="18096" y="20763"/>
                    <a:pt x="18396" y="20696"/>
                  </a:cubicBezTo>
                  <a:cubicBezTo>
                    <a:pt x="18546" y="20663"/>
                    <a:pt x="18729" y="20679"/>
                    <a:pt x="18862" y="20763"/>
                  </a:cubicBezTo>
                  <a:cubicBezTo>
                    <a:pt x="18729" y="20796"/>
                    <a:pt x="18579" y="20829"/>
                    <a:pt x="18429" y="20863"/>
                  </a:cubicBezTo>
                  <a:cubicBezTo>
                    <a:pt x="18279" y="20863"/>
                    <a:pt x="18129" y="20863"/>
                    <a:pt x="17979" y="20863"/>
                  </a:cubicBezTo>
                  <a:cubicBezTo>
                    <a:pt x="17979" y="20946"/>
                    <a:pt x="18013" y="21029"/>
                    <a:pt x="18013" y="21112"/>
                  </a:cubicBezTo>
                  <a:cubicBezTo>
                    <a:pt x="18262" y="21229"/>
                    <a:pt x="18562" y="21129"/>
                    <a:pt x="18829" y="21296"/>
                  </a:cubicBezTo>
                  <a:cubicBezTo>
                    <a:pt x="18529" y="21379"/>
                    <a:pt x="18279" y="21462"/>
                    <a:pt x="17979" y="21329"/>
                  </a:cubicBezTo>
                  <a:close/>
                  <a:moveTo>
                    <a:pt x="21778" y="22312"/>
                  </a:moveTo>
                  <a:cubicBezTo>
                    <a:pt x="21162" y="22196"/>
                    <a:pt x="20529" y="21962"/>
                    <a:pt x="19845" y="22012"/>
                  </a:cubicBezTo>
                  <a:cubicBezTo>
                    <a:pt x="19895" y="22096"/>
                    <a:pt x="19962" y="22162"/>
                    <a:pt x="20029" y="22246"/>
                  </a:cubicBezTo>
                  <a:cubicBezTo>
                    <a:pt x="20145" y="22346"/>
                    <a:pt x="20262" y="22462"/>
                    <a:pt x="20395" y="22579"/>
                  </a:cubicBezTo>
                  <a:cubicBezTo>
                    <a:pt x="20562" y="22729"/>
                    <a:pt x="20762" y="22862"/>
                    <a:pt x="20979" y="22945"/>
                  </a:cubicBezTo>
                  <a:cubicBezTo>
                    <a:pt x="21079" y="23012"/>
                    <a:pt x="21212" y="22995"/>
                    <a:pt x="21295" y="22912"/>
                  </a:cubicBezTo>
                  <a:cubicBezTo>
                    <a:pt x="21495" y="22729"/>
                    <a:pt x="21662" y="22529"/>
                    <a:pt x="21778" y="22312"/>
                  </a:cubicBezTo>
                  <a:close/>
                  <a:moveTo>
                    <a:pt x="31076" y="16747"/>
                  </a:moveTo>
                  <a:lnTo>
                    <a:pt x="30126" y="16480"/>
                  </a:lnTo>
                  <a:lnTo>
                    <a:pt x="29943" y="16930"/>
                  </a:lnTo>
                  <a:lnTo>
                    <a:pt x="30810" y="17280"/>
                  </a:lnTo>
                  <a:close/>
                  <a:moveTo>
                    <a:pt x="31093" y="13414"/>
                  </a:moveTo>
                  <a:cubicBezTo>
                    <a:pt x="31126" y="13114"/>
                    <a:pt x="31143" y="12831"/>
                    <a:pt x="31176" y="12531"/>
                  </a:cubicBezTo>
                  <a:lnTo>
                    <a:pt x="30543" y="12681"/>
                  </a:lnTo>
                  <a:lnTo>
                    <a:pt x="30543" y="13464"/>
                  </a:lnTo>
                  <a:close/>
                  <a:moveTo>
                    <a:pt x="30276" y="15031"/>
                  </a:moveTo>
                  <a:lnTo>
                    <a:pt x="30993" y="15081"/>
                  </a:lnTo>
                  <a:cubicBezTo>
                    <a:pt x="30976" y="14831"/>
                    <a:pt x="30960" y="14597"/>
                    <a:pt x="30960" y="14381"/>
                  </a:cubicBezTo>
                  <a:lnTo>
                    <a:pt x="30276" y="14347"/>
                  </a:lnTo>
                  <a:close/>
                  <a:moveTo>
                    <a:pt x="31109" y="15880"/>
                  </a:moveTo>
                  <a:cubicBezTo>
                    <a:pt x="30960" y="16014"/>
                    <a:pt x="30826" y="15964"/>
                    <a:pt x="30676" y="15930"/>
                  </a:cubicBezTo>
                  <a:cubicBezTo>
                    <a:pt x="30526" y="15897"/>
                    <a:pt x="30393" y="15864"/>
                    <a:pt x="30243" y="15830"/>
                  </a:cubicBezTo>
                  <a:cubicBezTo>
                    <a:pt x="30210" y="15997"/>
                    <a:pt x="30193" y="16130"/>
                    <a:pt x="30160" y="16297"/>
                  </a:cubicBezTo>
                  <a:lnTo>
                    <a:pt x="31109" y="16464"/>
                  </a:lnTo>
                  <a:close/>
                  <a:moveTo>
                    <a:pt x="30326" y="17930"/>
                  </a:moveTo>
                  <a:cubicBezTo>
                    <a:pt x="30426" y="17763"/>
                    <a:pt x="30526" y="17613"/>
                    <a:pt x="30610" y="17463"/>
                  </a:cubicBezTo>
                  <a:lnTo>
                    <a:pt x="29876" y="17097"/>
                  </a:lnTo>
                  <a:lnTo>
                    <a:pt x="29593" y="17547"/>
                  </a:lnTo>
                  <a:close/>
                  <a:moveTo>
                    <a:pt x="3566" y="16830"/>
                  </a:moveTo>
                  <a:lnTo>
                    <a:pt x="3249" y="16247"/>
                  </a:lnTo>
                  <a:cubicBezTo>
                    <a:pt x="3249" y="16230"/>
                    <a:pt x="3233" y="16230"/>
                    <a:pt x="3233" y="16214"/>
                  </a:cubicBezTo>
                  <a:cubicBezTo>
                    <a:pt x="2999" y="15997"/>
                    <a:pt x="2699" y="15880"/>
                    <a:pt x="2400" y="15847"/>
                  </a:cubicBezTo>
                  <a:lnTo>
                    <a:pt x="2400" y="15897"/>
                  </a:lnTo>
                  <a:cubicBezTo>
                    <a:pt x="2616" y="16230"/>
                    <a:pt x="2899" y="16514"/>
                    <a:pt x="3216" y="16763"/>
                  </a:cubicBezTo>
                  <a:cubicBezTo>
                    <a:pt x="3316" y="16847"/>
                    <a:pt x="3449" y="16863"/>
                    <a:pt x="3566" y="16830"/>
                  </a:cubicBezTo>
                  <a:close/>
                  <a:moveTo>
                    <a:pt x="29527" y="9115"/>
                  </a:moveTo>
                  <a:cubicBezTo>
                    <a:pt x="29577" y="9399"/>
                    <a:pt x="29493" y="9665"/>
                    <a:pt x="29577" y="9932"/>
                  </a:cubicBezTo>
                  <a:lnTo>
                    <a:pt x="30143" y="9798"/>
                  </a:lnTo>
                  <a:lnTo>
                    <a:pt x="29976" y="8982"/>
                  </a:lnTo>
                  <a:close/>
                  <a:moveTo>
                    <a:pt x="31109" y="11715"/>
                  </a:moveTo>
                  <a:lnTo>
                    <a:pt x="30410" y="11915"/>
                  </a:lnTo>
                  <a:cubicBezTo>
                    <a:pt x="30460" y="12098"/>
                    <a:pt x="30493" y="12265"/>
                    <a:pt x="30543" y="12448"/>
                  </a:cubicBezTo>
                  <a:lnTo>
                    <a:pt x="31159" y="12348"/>
                  </a:lnTo>
                  <a:cubicBezTo>
                    <a:pt x="31143" y="12131"/>
                    <a:pt x="31126" y="11931"/>
                    <a:pt x="31109" y="11715"/>
                  </a:cubicBezTo>
                  <a:close/>
                  <a:moveTo>
                    <a:pt x="28377" y="6566"/>
                  </a:moveTo>
                  <a:lnTo>
                    <a:pt x="27794" y="6882"/>
                  </a:lnTo>
                  <a:cubicBezTo>
                    <a:pt x="27910" y="7016"/>
                    <a:pt x="28010" y="7132"/>
                    <a:pt x="28127" y="7232"/>
                  </a:cubicBezTo>
                  <a:cubicBezTo>
                    <a:pt x="28160" y="7266"/>
                    <a:pt x="28210" y="7282"/>
                    <a:pt x="28260" y="7266"/>
                  </a:cubicBezTo>
                  <a:cubicBezTo>
                    <a:pt x="28427" y="7216"/>
                    <a:pt x="28610" y="7149"/>
                    <a:pt x="28777" y="7099"/>
                  </a:cubicBezTo>
                  <a:close/>
                  <a:moveTo>
                    <a:pt x="30210" y="11248"/>
                  </a:moveTo>
                  <a:lnTo>
                    <a:pt x="30376" y="11698"/>
                  </a:lnTo>
                  <a:lnTo>
                    <a:pt x="31060" y="11515"/>
                  </a:lnTo>
                  <a:cubicBezTo>
                    <a:pt x="31010" y="11331"/>
                    <a:pt x="30960" y="11165"/>
                    <a:pt x="30926" y="10981"/>
                  </a:cubicBezTo>
                  <a:close/>
                  <a:moveTo>
                    <a:pt x="29227" y="8399"/>
                  </a:moveTo>
                  <a:cubicBezTo>
                    <a:pt x="29443" y="8382"/>
                    <a:pt x="29660" y="8315"/>
                    <a:pt x="29860" y="8215"/>
                  </a:cubicBezTo>
                  <a:cubicBezTo>
                    <a:pt x="29743" y="8016"/>
                    <a:pt x="29577" y="7849"/>
                    <a:pt x="29393" y="7716"/>
                  </a:cubicBezTo>
                  <a:lnTo>
                    <a:pt x="28943" y="8032"/>
                  </a:lnTo>
                  <a:close/>
                  <a:moveTo>
                    <a:pt x="29510" y="17713"/>
                  </a:moveTo>
                  <a:lnTo>
                    <a:pt x="29210" y="17980"/>
                  </a:lnTo>
                  <a:lnTo>
                    <a:pt x="29676" y="18430"/>
                  </a:lnTo>
                  <a:cubicBezTo>
                    <a:pt x="29876" y="18380"/>
                    <a:pt x="30043" y="18263"/>
                    <a:pt x="30160" y="18113"/>
                  </a:cubicBezTo>
                  <a:close/>
                  <a:moveTo>
                    <a:pt x="26611" y="19846"/>
                  </a:moveTo>
                  <a:cubicBezTo>
                    <a:pt x="26794" y="20046"/>
                    <a:pt x="26944" y="20213"/>
                    <a:pt x="27127" y="20413"/>
                  </a:cubicBezTo>
                  <a:lnTo>
                    <a:pt x="27394" y="20013"/>
                  </a:lnTo>
                  <a:lnTo>
                    <a:pt x="26761" y="19446"/>
                  </a:lnTo>
                  <a:cubicBezTo>
                    <a:pt x="26727" y="19596"/>
                    <a:pt x="26661" y="19713"/>
                    <a:pt x="26611" y="19846"/>
                  </a:cubicBezTo>
                  <a:close/>
                  <a:moveTo>
                    <a:pt x="3466" y="16347"/>
                  </a:moveTo>
                  <a:cubicBezTo>
                    <a:pt x="3549" y="16514"/>
                    <a:pt x="3683" y="16680"/>
                    <a:pt x="3833" y="16813"/>
                  </a:cubicBezTo>
                  <a:cubicBezTo>
                    <a:pt x="3866" y="16847"/>
                    <a:pt x="3899" y="16847"/>
                    <a:pt x="3933" y="16847"/>
                  </a:cubicBezTo>
                  <a:cubicBezTo>
                    <a:pt x="4132" y="16830"/>
                    <a:pt x="4349" y="16797"/>
                    <a:pt x="4549" y="16780"/>
                  </a:cubicBezTo>
                  <a:cubicBezTo>
                    <a:pt x="4516" y="16663"/>
                    <a:pt x="4482" y="16564"/>
                    <a:pt x="4432" y="16480"/>
                  </a:cubicBezTo>
                  <a:close/>
                  <a:moveTo>
                    <a:pt x="27594" y="6266"/>
                  </a:moveTo>
                  <a:lnTo>
                    <a:pt x="27744" y="6682"/>
                  </a:lnTo>
                  <a:lnTo>
                    <a:pt x="28377" y="6416"/>
                  </a:lnTo>
                  <a:cubicBezTo>
                    <a:pt x="28310" y="6249"/>
                    <a:pt x="28343" y="6066"/>
                    <a:pt x="28194" y="5933"/>
                  </a:cubicBezTo>
                  <a:close/>
                  <a:moveTo>
                    <a:pt x="27060" y="18763"/>
                  </a:moveTo>
                  <a:cubicBezTo>
                    <a:pt x="26994" y="18913"/>
                    <a:pt x="26944" y="19013"/>
                    <a:pt x="26910" y="19113"/>
                  </a:cubicBezTo>
                  <a:cubicBezTo>
                    <a:pt x="26894" y="19163"/>
                    <a:pt x="26910" y="19213"/>
                    <a:pt x="26927" y="19263"/>
                  </a:cubicBezTo>
                  <a:cubicBezTo>
                    <a:pt x="27110" y="19446"/>
                    <a:pt x="27294" y="19613"/>
                    <a:pt x="27477" y="19796"/>
                  </a:cubicBezTo>
                  <a:cubicBezTo>
                    <a:pt x="27644" y="19546"/>
                    <a:pt x="27644" y="19546"/>
                    <a:pt x="27477" y="19346"/>
                  </a:cubicBezTo>
                  <a:cubicBezTo>
                    <a:pt x="27394" y="19196"/>
                    <a:pt x="27294" y="19046"/>
                    <a:pt x="27194" y="18930"/>
                  </a:cubicBezTo>
                  <a:cubicBezTo>
                    <a:pt x="27144" y="18863"/>
                    <a:pt x="27110" y="18813"/>
                    <a:pt x="27060" y="18763"/>
                  </a:cubicBezTo>
                  <a:close/>
                  <a:moveTo>
                    <a:pt x="29060" y="18096"/>
                  </a:moveTo>
                  <a:lnTo>
                    <a:pt x="28410" y="18430"/>
                  </a:lnTo>
                  <a:lnTo>
                    <a:pt x="28577" y="18646"/>
                  </a:lnTo>
                  <a:lnTo>
                    <a:pt x="29460" y="18513"/>
                  </a:lnTo>
                  <a:close/>
                  <a:moveTo>
                    <a:pt x="28127" y="5783"/>
                  </a:moveTo>
                  <a:lnTo>
                    <a:pt x="27627" y="5383"/>
                  </a:lnTo>
                  <a:lnTo>
                    <a:pt x="27277" y="5716"/>
                  </a:lnTo>
                  <a:lnTo>
                    <a:pt x="27510" y="6116"/>
                  </a:lnTo>
                  <a:close/>
                  <a:moveTo>
                    <a:pt x="30276" y="15630"/>
                  </a:moveTo>
                  <a:lnTo>
                    <a:pt x="31109" y="15764"/>
                  </a:lnTo>
                  <a:cubicBezTo>
                    <a:pt x="31076" y="15597"/>
                    <a:pt x="31060" y="15464"/>
                    <a:pt x="31043" y="15330"/>
                  </a:cubicBezTo>
                  <a:lnTo>
                    <a:pt x="30276" y="15280"/>
                  </a:lnTo>
                  <a:close/>
                  <a:moveTo>
                    <a:pt x="28793" y="7849"/>
                  </a:moveTo>
                  <a:lnTo>
                    <a:pt x="29327" y="7616"/>
                  </a:lnTo>
                  <a:lnTo>
                    <a:pt x="28943" y="7232"/>
                  </a:lnTo>
                  <a:lnTo>
                    <a:pt x="28377" y="7449"/>
                  </a:lnTo>
                  <a:close/>
                  <a:moveTo>
                    <a:pt x="26194" y="20396"/>
                  </a:moveTo>
                  <a:lnTo>
                    <a:pt x="26677" y="20863"/>
                  </a:lnTo>
                  <a:lnTo>
                    <a:pt x="26960" y="20579"/>
                  </a:lnTo>
                  <a:lnTo>
                    <a:pt x="26494" y="20013"/>
                  </a:lnTo>
                  <a:close/>
                  <a:moveTo>
                    <a:pt x="15796" y="21379"/>
                  </a:moveTo>
                  <a:lnTo>
                    <a:pt x="15480" y="20929"/>
                  </a:lnTo>
                  <a:lnTo>
                    <a:pt x="15013" y="21129"/>
                  </a:lnTo>
                  <a:lnTo>
                    <a:pt x="15330" y="21596"/>
                  </a:lnTo>
                  <a:cubicBezTo>
                    <a:pt x="15513" y="21596"/>
                    <a:pt x="15680" y="21512"/>
                    <a:pt x="15796" y="21379"/>
                  </a:cubicBezTo>
                  <a:close/>
                  <a:moveTo>
                    <a:pt x="25644" y="20879"/>
                  </a:moveTo>
                  <a:lnTo>
                    <a:pt x="26061" y="21279"/>
                  </a:lnTo>
                  <a:lnTo>
                    <a:pt x="26477" y="21062"/>
                  </a:lnTo>
                  <a:lnTo>
                    <a:pt x="26061" y="20563"/>
                  </a:lnTo>
                  <a:close/>
                  <a:moveTo>
                    <a:pt x="15996" y="21229"/>
                  </a:moveTo>
                  <a:cubicBezTo>
                    <a:pt x="16096" y="21062"/>
                    <a:pt x="16196" y="20929"/>
                    <a:pt x="16280" y="20813"/>
                  </a:cubicBezTo>
                  <a:lnTo>
                    <a:pt x="16046" y="20479"/>
                  </a:lnTo>
                  <a:lnTo>
                    <a:pt x="15746" y="20496"/>
                  </a:lnTo>
                  <a:lnTo>
                    <a:pt x="15596" y="20746"/>
                  </a:lnTo>
                  <a:close/>
                  <a:moveTo>
                    <a:pt x="30393" y="14131"/>
                  </a:moveTo>
                  <a:lnTo>
                    <a:pt x="31010" y="14197"/>
                  </a:lnTo>
                  <a:cubicBezTo>
                    <a:pt x="31043" y="14014"/>
                    <a:pt x="31060" y="13847"/>
                    <a:pt x="31093" y="13664"/>
                  </a:cubicBezTo>
                  <a:lnTo>
                    <a:pt x="30493" y="13714"/>
                  </a:lnTo>
                  <a:cubicBezTo>
                    <a:pt x="30460" y="13847"/>
                    <a:pt x="30426" y="13981"/>
                    <a:pt x="30376" y="14131"/>
                  </a:cubicBezTo>
                  <a:close/>
                  <a:moveTo>
                    <a:pt x="29693" y="10098"/>
                  </a:moveTo>
                  <a:lnTo>
                    <a:pt x="29910" y="10515"/>
                  </a:lnTo>
                  <a:lnTo>
                    <a:pt x="30510" y="10365"/>
                  </a:lnTo>
                  <a:lnTo>
                    <a:pt x="30260" y="9948"/>
                  </a:lnTo>
                  <a:close/>
                  <a:moveTo>
                    <a:pt x="11381" y="21912"/>
                  </a:moveTo>
                  <a:cubicBezTo>
                    <a:pt x="11347" y="21796"/>
                    <a:pt x="11314" y="21696"/>
                    <a:pt x="11264" y="21629"/>
                  </a:cubicBezTo>
                  <a:cubicBezTo>
                    <a:pt x="11231" y="21579"/>
                    <a:pt x="11197" y="21546"/>
                    <a:pt x="11147" y="21546"/>
                  </a:cubicBezTo>
                  <a:cubicBezTo>
                    <a:pt x="10914" y="21479"/>
                    <a:pt x="10681" y="21429"/>
                    <a:pt x="10398" y="21362"/>
                  </a:cubicBezTo>
                  <a:cubicBezTo>
                    <a:pt x="10498" y="21512"/>
                    <a:pt x="10564" y="21696"/>
                    <a:pt x="10681" y="21779"/>
                  </a:cubicBezTo>
                  <a:cubicBezTo>
                    <a:pt x="10898" y="21896"/>
                    <a:pt x="11147" y="21946"/>
                    <a:pt x="11381" y="21912"/>
                  </a:cubicBezTo>
                  <a:close/>
                  <a:moveTo>
                    <a:pt x="6382" y="16464"/>
                  </a:moveTo>
                  <a:lnTo>
                    <a:pt x="5599" y="16464"/>
                  </a:lnTo>
                  <a:cubicBezTo>
                    <a:pt x="5665" y="16747"/>
                    <a:pt x="5749" y="16813"/>
                    <a:pt x="5965" y="16813"/>
                  </a:cubicBezTo>
                  <a:cubicBezTo>
                    <a:pt x="6032" y="16813"/>
                    <a:pt x="6115" y="16830"/>
                    <a:pt x="6182" y="16830"/>
                  </a:cubicBezTo>
                  <a:lnTo>
                    <a:pt x="6449" y="16847"/>
                  </a:lnTo>
                  <a:cubicBezTo>
                    <a:pt x="6415" y="16713"/>
                    <a:pt x="6399" y="16597"/>
                    <a:pt x="6382" y="16464"/>
                  </a:cubicBezTo>
                  <a:close/>
                  <a:moveTo>
                    <a:pt x="8865" y="20896"/>
                  </a:moveTo>
                  <a:cubicBezTo>
                    <a:pt x="9031" y="21112"/>
                    <a:pt x="9265" y="21262"/>
                    <a:pt x="9531" y="21362"/>
                  </a:cubicBezTo>
                  <a:cubicBezTo>
                    <a:pt x="9798" y="21462"/>
                    <a:pt x="10064" y="21546"/>
                    <a:pt x="10331" y="21629"/>
                  </a:cubicBezTo>
                  <a:cubicBezTo>
                    <a:pt x="10298" y="21396"/>
                    <a:pt x="10098" y="21229"/>
                    <a:pt x="9864" y="21246"/>
                  </a:cubicBezTo>
                  <a:cubicBezTo>
                    <a:pt x="9764" y="21229"/>
                    <a:pt x="9681" y="21212"/>
                    <a:pt x="9598" y="21179"/>
                  </a:cubicBezTo>
                  <a:cubicBezTo>
                    <a:pt x="9331" y="21096"/>
                    <a:pt x="9098" y="20996"/>
                    <a:pt x="8848" y="20896"/>
                  </a:cubicBezTo>
                  <a:close/>
                  <a:moveTo>
                    <a:pt x="7232" y="16897"/>
                  </a:moveTo>
                  <a:cubicBezTo>
                    <a:pt x="7132" y="16713"/>
                    <a:pt x="7032" y="16530"/>
                    <a:pt x="6932" y="16330"/>
                  </a:cubicBezTo>
                  <a:lnTo>
                    <a:pt x="6532" y="16447"/>
                  </a:lnTo>
                  <a:cubicBezTo>
                    <a:pt x="6615" y="16614"/>
                    <a:pt x="6665" y="16780"/>
                    <a:pt x="6782" y="16863"/>
                  </a:cubicBezTo>
                  <a:cubicBezTo>
                    <a:pt x="6915" y="16947"/>
                    <a:pt x="7082" y="16963"/>
                    <a:pt x="7215" y="16897"/>
                  </a:cubicBezTo>
                  <a:close/>
                  <a:moveTo>
                    <a:pt x="30026" y="8849"/>
                  </a:moveTo>
                  <a:cubicBezTo>
                    <a:pt x="29976" y="8682"/>
                    <a:pt x="30026" y="8515"/>
                    <a:pt x="29910" y="8399"/>
                  </a:cubicBezTo>
                  <a:lnTo>
                    <a:pt x="29327" y="8549"/>
                  </a:lnTo>
                  <a:cubicBezTo>
                    <a:pt x="29393" y="8682"/>
                    <a:pt x="29460" y="8799"/>
                    <a:pt x="29510" y="8932"/>
                  </a:cubicBezTo>
                  <a:close/>
                  <a:moveTo>
                    <a:pt x="5349" y="16447"/>
                  </a:moveTo>
                  <a:cubicBezTo>
                    <a:pt x="5116" y="16480"/>
                    <a:pt x="4899" y="16397"/>
                    <a:pt x="4666" y="16464"/>
                  </a:cubicBezTo>
                  <a:cubicBezTo>
                    <a:pt x="4716" y="16564"/>
                    <a:pt x="4749" y="16647"/>
                    <a:pt x="4782" y="16713"/>
                  </a:cubicBezTo>
                  <a:cubicBezTo>
                    <a:pt x="4816" y="16747"/>
                    <a:pt x="4866" y="16797"/>
                    <a:pt x="4899" y="16797"/>
                  </a:cubicBezTo>
                  <a:cubicBezTo>
                    <a:pt x="5099" y="16830"/>
                    <a:pt x="5299" y="16830"/>
                    <a:pt x="5499" y="16797"/>
                  </a:cubicBezTo>
                  <a:close/>
                  <a:moveTo>
                    <a:pt x="25328" y="3283"/>
                  </a:moveTo>
                  <a:cubicBezTo>
                    <a:pt x="25061" y="3050"/>
                    <a:pt x="24744" y="2983"/>
                    <a:pt x="24444" y="2883"/>
                  </a:cubicBezTo>
                  <a:cubicBezTo>
                    <a:pt x="24594" y="3050"/>
                    <a:pt x="24694" y="3250"/>
                    <a:pt x="24744" y="3467"/>
                  </a:cubicBezTo>
                  <a:cubicBezTo>
                    <a:pt x="24744" y="3533"/>
                    <a:pt x="24844" y="3533"/>
                    <a:pt x="24911" y="3500"/>
                  </a:cubicBezTo>
                  <a:cubicBezTo>
                    <a:pt x="25028" y="3417"/>
                    <a:pt x="25161" y="3367"/>
                    <a:pt x="25328" y="3283"/>
                  </a:cubicBezTo>
                  <a:close/>
                  <a:moveTo>
                    <a:pt x="30626" y="10498"/>
                  </a:moveTo>
                  <a:cubicBezTo>
                    <a:pt x="30493" y="10565"/>
                    <a:pt x="30410" y="10615"/>
                    <a:pt x="30310" y="10648"/>
                  </a:cubicBezTo>
                  <a:cubicBezTo>
                    <a:pt x="30193" y="10698"/>
                    <a:pt x="30093" y="10715"/>
                    <a:pt x="29993" y="10748"/>
                  </a:cubicBezTo>
                  <a:lnTo>
                    <a:pt x="30126" y="11015"/>
                  </a:lnTo>
                  <a:lnTo>
                    <a:pt x="30810" y="10798"/>
                  </a:lnTo>
                  <a:close/>
                  <a:moveTo>
                    <a:pt x="16430" y="20629"/>
                  </a:moveTo>
                  <a:lnTo>
                    <a:pt x="17146" y="20329"/>
                  </a:lnTo>
                  <a:cubicBezTo>
                    <a:pt x="17096" y="20246"/>
                    <a:pt x="17063" y="20163"/>
                    <a:pt x="17013" y="20063"/>
                  </a:cubicBezTo>
                  <a:lnTo>
                    <a:pt x="16296" y="20429"/>
                  </a:lnTo>
                  <a:close/>
                  <a:moveTo>
                    <a:pt x="25511" y="20996"/>
                  </a:moveTo>
                  <a:cubicBezTo>
                    <a:pt x="25427" y="21029"/>
                    <a:pt x="25361" y="21079"/>
                    <a:pt x="25294" y="21112"/>
                  </a:cubicBezTo>
                  <a:cubicBezTo>
                    <a:pt x="25228" y="21162"/>
                    <a:pt x="25161" y="21196"/>
                    <a:pt x="25094" y="21246"/>
                  </a:cubicBezTo>
                  <a:cubicBezTo>
                    <a:pt x="25427" y="21612"/>
                    <a:pt x="25444" y="21596"/>
                    <a:pt x="25777" y="21379"/>
                  </a:cubicBezTo>
                  <a:cubicBezTo>
                    <a:pt x="25694" y="21246"/>
                    <a:pt x="25611" y="21129"/>
                    <a:pt x="25511" y="20996"/>
                  </a:cubicBezTo>
                  <a:close/>
                  <a:moveTo>
                    <a:pt x="27327" y="18630"/>
                  </a:moveTo>
                  <a:cubicBezTo>
                    <a:pt x="27310" y="18646"/>
                    <a:pt x="27310" y="18663"/>
                    <a:pt x="27310" y="18680"/>
                  </a:cubicBezTo>
                  <a:cubicBezTo>
                    <a:pt x="27477" y="18746"/>
                    <a:pt x="27627" y="18830"/>
                    <a:pt x="27794" y="18896"/>
                  </a:cubicBezTo>
                  <a:cubicBezTo>
                    <a:pt x="27844" y="18913"/>
                    <a:pt x="27894" y="18913"/>
                    <a:pt x="27944" y="18896"/>
                  </a:cubicBezTo>
                  <a:cubicBezTo>
                    <a:pt x="28077" y="18830"/>
                    <a:pt x="28210" y="18746"/>
                    <a:pt x="28360" y="18663"/>
                  </a:cubicBezTo>
                  <a:lnTo>
                    <a:pt x="28243" y="18513"/>
                  </a:lnTo>
                  <a:cubicBezTo>
                    <a:pt x="27960" y="18696"/>
                    <a:pt x="27627" y="18596"/>
                    <a:pt x="27327" y="18630"/>
                  </a:cubicBezTo>
                  <a:close/>
                  <a:moveTo>
                    <a:pt x="14347" y="21546"/>
                  </a:moveTo>
                  <a:lnTo>
                    <a:pt x="14163" y="21229"/>
                  </a:lnTo>
                  <a:lnTo>
                    <a:pt x="13664" y="21329"/>
                  </a:lnTo>
                  <a:lnTo>
                    <a:pt x="13780" y="21529"/>
                  </a:lnTo>
                  <a:lnTo>
                    <a:pt x="13880" y="21712"/>
                  </a:lnTo>
                  <a:close/>
                  <a:moveTo>
                    <a:pt x="26494" y="4783"/>
                  </a:moveTo>
                  <a:cubicBezTo>
                    <a:pt x="26494" y="4816"/>
                    <a:pt x="26477" y="4833"/>
                    <a:pt x="26477" y="4866"/>
                  </a:cubicBezTo>
                  <a:cubicBezTo>
                    <a:pt x="26477" y="5066"/>
                    <a:pt x="26577" y="5133"/>
                    <a:pt x="26761" y="5033"/>
                  </a:cubicBezTo>
                  <a:cubicBezTo>
                    <a:pt x="26877" y="4983"/>
                    <a:pt x="26977" y="4900"/>
                    <a:pt x="27094" y="4833"/>
                  </a:cubicBezTo>
                  <a:cubicBezTo>
                    <a:pt x="27044" y="4733"/>
                    <a:pt x="27010" y="4633"/>
                    <a:pt x="26977" y="4550"/>
                  </a:cubicBezTo>
                  <a:close/>
                  <a:moveTo>
                    <a:pt x="25794" y="3750"/>
                  </a:moveTo>
                  <a:cubicBezTo>
                    <a:pt x="25694" y="3683"/>
                    <a:pt x="25611" y="3600"/>
                    <a:pt x="25527" y="3533"/>
                  </a:cubicBezTo>
                  <a:cubicBezTo>
                    <a:pt x="25444" y="3417"/>
                    <a:pt x="25294" y="3400"/>
                    <a:pt x="25161" y="3467"/>
                  </a:cubicBezTo>
                  <a:cubicBezTo>
                    <a:pt x="25111" y="3500"/>
                    <a:pt x="25044" y="3533"/>
                    <a:pt x="24994" y="3567"/>
                  </a:cubicBezTo>
                  <a:cubicBezTo>
                    <a:pt x="25128" y="3633"/>
                    <a:pt x="25244" y="3700"/>
                    <a:pt x="25361" y="3783"/>
                  </a:cubicBezTo>
                  <a:cubicBezTo>
                    <a:pt x="25494" y="3900"/>
                    <a:pt x="25677" y="3883"/>
                    <a:pt x="25794" y="3750"/>
                  </a:cubicBezTo>
                  <a:close/>
                  <a:moveTo>
                    <a:pt x="14397" y="21212"/>
                  </a:moveTo>
                  <a:cubicBezTo>
                    <a:pt x="14613" y="21646"/>
                    <a:pt x="14647" y="21662"/>
                    <a:pt x="15013" y="21562"/>
                  </a:cubicBezTo>
                  <a:lnTo>
                    <a:pt x="14797" y="21146"/>
                  </a:lnTo>
                  <a:close/>
                  <a:moveTo>
                    <a:pt x="12197" y="21946"/>
                  </a:moveTo>
                  <a:cubicBezTo>
                    <a:pt x="12147" y="21712"/>
                    <a:pt x="12147" y="21712"/>
                    <a:pt x="11947" y="21679"/>
                  </a:cubicBezTo>
                  <a:cubicBezTo>
                    <a:pt x="11847" y="21662"/>
                    <a:pt x="11747" y="21629"/>
                    <a:pt x="11647" y="21612"/>
                  </a:cubicBezTo>
                  <a:cubicBezTo>
                    <a:pt x="11597" y="21612"/>
                    <a:pt x="11531" y="21612"/>
                    <a:pt x="11481" y="21612"/>
                  </a:cubicBezTo>
                  <a:cubicBezTo>
                    <a:pt x="11631" y="21962"/>
                    <a:pt x="11631" y="21962"/>
                    <a:pt x="11964" y="21962"/>
                  </a:cubicBezTo>
                  <a:close/>
                  <a:moveTo>
                    <a:pt x="13680" y="21846"/>
                  </a:moveTo>
                  <a:cubicBezTo>
                    <a:pt x="13630" y="21696"/>
                    <a:pt x="13580" y="21546"/>
                    <a:pt x="13530" y="21396"/>
                  </a:cubicBezTo>
                  <a:lnTo>
                    <a:pt x="13147" y="21646"/>
                  </a:lnTo>
                  <a:lnTo>
                    <a:pt x="13264" y="21946"/>
                  </a:lnTo>
                  <a:close/>
                  <a:moveTo>
                    <a:pt x="26877" y="5200"/>
                  </a:moveTo>
                  <a:lnTo>
                    <a:pt x="27110" y="5533"/>
                  </a:lnTo>
                  <a:lnTo>
                    <a:pt x="27427" y="5249"/>
                  </a:lnTo>
                  <a:cubicBezTo>
                    <a:pt x="27344" y="5166"/>
                    <a:pt x="27260" y="5083"/>
                    <a:pt x="27177" y="4983"/>
                  </a:cubicBezTo>
                  <a:close/>
                  <a:moveTo>
                    <a:pt x="26477" y="4050"/>
                  </a:moveTo>
                  <a:cubicBezTo>
                    <a:pt x="26294" y="3850"/>
                    <a:pt x="25977" y="3833"/>
                    <a:pt x="25777" y="4016"/>
                  </a:cubicBezTo>
                  <a:cubicBezTo>
                    <a:pt x="26161" y="4333"/>
                    <a:pt x="26111" y="4333"/>
                    <a:pt x="26477" y="4050"/>
                  </a:cubicBezTo>
                  <a:close/>
                  <a:moveTo>
                    <a:pt x="24428" y="21529"/>
                  </a:moveTo>
                  <a:cubicBezTo>
                    <a:pt x="24744" y="21829"/>
                    <a:pt x="24744" y="21829"/>
                    <a:pt x="25061" y="21646"/>
                  </a:cubicBezTo>
                  <a:cubicBezTo>
                    <a:pt x="24994" y="21546"/>
                    <a:pt x="24911" y="21446"/>
                    <a:pt x="24844" y="21346"/>
                  </a:cubicBezTo>
                  <a:close/>
                  <a:moveTo>
                    <a:pt x="12464" y="21946"/>
                  </a:moveTo>
                  <a:cubicBezTo>
                    <a:pt x="12664" y="21946"/>
                    <a:pt x="12864" y="21946"/>
                    <a:pt x="13064" y="21912"/>
                  </a:cubicBezTo>
                  <a:cubicBezTo>
                    <a:pt x="13030" y="21829"/>
                    <a:pt x="12997" y="21762"/>
                    <a:pt x="12980" y="21696"/>
                  </a:cubicBezTo>
                  <a:lnTo>
                    <a:pt x="12381" y="21746"/>
                  </a:lnTo>
                  <a:close/>
                  <a:moveTo>
                    <a:pt x="23045" y="22096"/>
                  </a:moveTo>
                  <a:lnTo>
                    <a:pt x="22362" y="22246"/>
                  </a:lnTo>
                  <a:cubicBezTo>
                    <a:pt x="22462" y="22329"/>
                    <a:pt x="22528" y="22412"/>
                    <a:pt x="22578" y="22412"/>
                  </a:cubicBezTo>
                  <a:cubicBezTo>
                    <a:pt x="22778" y="22379"/>
                    <a:pt x="22961" y="22329"/>
                    <a:pt x="23161" y="22279"/>
                  </a:cubicBezTo>
                  <a:close/>
                  <a:moveTo>
                    <a:pt x="26427" y="4600"/>
                  </a:moveTo>
                  <a:lnTo>
                    <a:pt x="26877" y="4400"/>
                  </a:lnTo>
                  <a:lnTo>
                    <a:pt x="26661" y="4166"/>
                  </a:lnTo>
                  <a:lnTo>
                    <a:pt x="26277" y="4433"/>
                  </a:lnTo>
                  <a:close/>
                  <a:moveTo>
                    <a:pt x="22278" y="22779"/>
                  </a:moveTo>
                  <a:lnTo>
                    <a:pt x="22412" y="22595"/>
                  </a:lnTo>
                  <a:cubicBezTo>
                    <a:pt x="22278" y="22462"/>
                    <a:pt x="22262" y="22212"/>
                    <a:pt x="21995" y="22296"/>
                  </a:cubicBezTo>
                  <a:cubicBezTo>
                    <a:pt x="21928" y="22379"/>
                    <a:pt x="21962" y="22512"/>
                    <a:pt x="22045" y="22562"/>
                  </a:cubicBezTo>
                  <a:cubicBezTo>
                    <a:pt x="22112" y="22629"/>
                    <a:pt x="22178" y="22695"/>
                    <a:pt x="22262" y="22779"/>
                  </a:cubicBezTo>
                  <a:close/>
                  <a:moveTo>
                    <a:pt x="23645" y="21862"/>
                  </a:moveTo>
                  <a:lnTo>
                    <a:pt x="23228" y="22046"/>
                  </a:lnTo>
                  <a:lnTo>
                    <a:pt x="23361" y="22212"/>
                  </a:lnTo>
                  <a:lnTo>
                    <a:pt x="23845" y="22096"/>
                  </a:lnTo>
                  <a:close/>
                  <a:moveTo>
                    <a:pt x="24061" y="22012"/>
                  </a:moveTo>
                  <a:lnTo>
                    <a:pt x="24394" y="21879"/>
                  </a:lnTo>
                  <a:cubicBezTo>
                    <a:pt x="24311" y="21796"/>
                    <a:pt x="24244" y="21712"/>
                    <a:pt x="24194" y="21646"/>
                  </a:cubicBezTo>
                  <a:lnTo>
                    <a:pt x="23878" y="21779"/>
                  </a:lnTo>
                  <a:close/>
                  <a:moveTo>
                    <a:pt x="21695" y="22862"/>
                  </a:moveTo>
                  <a:lnTo>
                    <a:pt x="21878" y="23095"/>
                  </a:lnTo>
                  <a:lnTo>
                    <a:pt x="22112" y="22945"/>
                  </a:lnTo>
                  <a:lnTo>
                    <a:pt x="21845" y="22662"/>
                  </a:lnTo>
                  <a:close/>
                  <a:moveTo>
                    <a:pt x="7132" y="16297"/>
                  </a:moveTo>
                  <a:cubicBezTo>
                    <a:pt x="7248" y="16414"/>
                    <a:pt x="7315" y="16497"/>
                    <a:pt x="7432" y="16597"/>
                  </a:cubicBezTo>
                  <a:cubicBezTo>
                    <a:pt x="7448" y="16497"/>
                    <a:pt x="7498" y="16414"/>
                    <a:pt x="7465" y="16397"/>
                  </a:cubicBezTo>
                  <a:cubicBezTo>
                    <a:pt x="7398" y="16297"/>
                    <a:pt x="7298" y="16280"/>
                    <a:pt x="7132" y="16314"/>
                  </a:cubicBezTo>
                  <a:close/>
                  <a:moveTo>
                    <a:pt x="17163" y="19979"/>
                  </a:moveTo>
                  <a:cubicBezTo>
                    <a:pt x="17229" y="20113"/>
                    <a:pt x="17296" y="20213"/>
                    <a:pt x="17363" y="20313"/>
                  </a:cubicBezTo>
                  <a:lnTo>
                    <a:pt x="17413" y="20296"/>
                  </a:lnTo>
                  <a:lnTo>
                    <a:pt x="17263" y="19913"/>
                  </a:lnTo>
                  <a:close/>
                  <a:moveTo>
                    <a:pt x="27710" y="19263"/>
                  </a:moveTo>
                  <a:lnTo>
                    <a:pt x="27777" y="19096"/>
                  </a:lnTo>
                  <a:lnTo>
                    <a:pt x="27577" y="19046"/>
                  </a:lnTo>
                  <a:cubicBezTo>
                    <a:pt x="27577" y="19046"/>
                    <a:pt x="27577" y="19063"/>
                    <a:pt x="27560" y="19063"/>
                  </a:cubicBezTo>
                  <a:close/>
                  <a:moveTo>
                    <a:pt x="21462" y="23062"/>
                  </a:moveTo>
                  <a:lnTo>
                    <a:pt x="21478" y="23112"/>
                  </a:lnTo>
                  <a:lnTo>
                    <a:pt x="21695" y="23112"/>
                  </a:lnTo>
                  <a:lnTo>
                    <a:pt x="21595" y="2299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4;p45">
              <a:extLst>
                <a:ext uri="{FF2B5EF4-FFF2-40B4-BE49-F238E27FC236}">
                  <a16:creationId xmlns:a16="http://schemas.microsoft.com/office/drawing/2014/main" id="{B6A008FB-0263-2704-8747-B9B2EB59B654}"/>
                </a:ext>
              </a:extLst>
            </p:cNvPr>
            <p:cNvSpPr/>
            <p:nvPr/>
          </p:nvSpPr>
          <p:spPr>
            <a:xfrm>
              <a:off x="3762147" y="2938109"/>
              <a:ext cx="103710" cy="94310"/>
            </a:xfrm>
            <a:custGeom>
              <a:avLst/>
              <a:gdLst/>
              <a:ahLst/>
              <a:cxnLst/>
              <a:rect l="l" t="t" r="r" b="b"/>
              <a:pathLst>
                <a:path w="1467" h="1334" extrusionOk="0">
                  <a:moveTo>
                    <a:pt x="1467" y="0"/>
                  </a:moveTo>
                  <a:cubicBezTo>
                    <a:pt x="1200" y="217"/>
                    <a:pt x="934" y="400"/>
                    <a:pt x="701" y="634"/>
                  </a:cubicBezTo>
                  <a:cubicBezTo>
                    <a:pt x="484" y="850"/>
                    <a:pt x="284" y="1083"/>
                    <a:pt x="67" y="1333"/>
                  </a:cubicBezTo>
                  <a:cubicBezTo>
                    <a:pt x="1" y="1167"/>
                    <a:pt x="51" y="967"/>
                    <a:pt x="167" y="833"/>
                  </a:cubicBezTo>
                  <a:cubicBezTo>
                    <a:pt x="301" y="683"/>
                    <a:pt x="451" y="534"/>
                    <a:pt x="601" y="384"/>
                  </a:cubicBezTo>
                  <a:cubicBezTo>
                    <a:pt x="651" y="334"/>
                    <a:pt x="734" y="300"/>
                    <a:pt x="800" y="250"/>
                  </a:cubicBezTo>
                  <a:cubicBezTo>
                    <a:pt x="984" y="84"/>
                    <a:pt x="1217" y="0"/>
                    <a:pt x="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5;p45">
              <a:extLst>
                <a:ext uri="{FF2B5EF4-FFF2-40B4-BE49-F238E27FC236}">
                  <a16:creationId xmlns:a16="http://schemas.microsoft.com/office/drawing/2014/main" id="{DB0CC73B-9DFD-928C-8FCC-52925DCB10F9}"/>
                </a:ext>
              </a:extLst>
            </p:cNvPr>
            <p:cNvSpPr/>
            <p:nvPr/>
          </p:nvSpPr>
          <p:spPr>
            <a:xfrm>
              <a:off x="5914352" y="3979471"/>
              <a:ext cx="67231" cy="103713"/>
            </a:xfrm>
            <a:custGeom>
              <a:avLst/>
              <a:gdLst/>
              <a:ahLst/>
              <a:cxnLst/>
              <a:rect l="l" t="t" r="r" b="b"/>
              <a:pathLst>
                <a:path w="951" h="1467" extrusionOk="0">
                  <a:moveTo>
                    <a:pt x="684" y="0"/>
                  </a:moveTo>
                  <a:cubicBezTo>
                    <a:pt x="884" y="167"/>
                    <a:pt x="950" y="417"/>
                    <a:pt x="867" y="667"/>
                  </a:cubicBezTo>
                  <a:cubicBezTo>
                    <a:pt x="717" y="1050"/>
                    <a:pt x="400" y="1350"/>
                    <a:pt x="1" y="1467"/>
                  </a:cubicBezTo>
                  <a:cubicBezTo>
                    <a:pt x="51" y="1367"/>
                    <a:pt x="67" y="1283"/>
                    <a:pt x="117" y="1217"/>
                  </a:cubicBezTo>
                  <a:cubicBezTo>
                    <a:pt x="167" y="1117"/>
                    <a:pt x="217" y="1017"/>
                    <a:pt x="284" y="917"/>
                  </a:cubicBezTo>
                  <a:cubicBezTo>
                    <a:pt x="450" y="683"/>
                    <a:pt x="567" y="433"/>
                    <a:pt x="634" y="150"/>
                  </a:cubicBezTo>
                  <a:cubicBezTo>
                    <a:pt x="650" y="100"/>
                    <a:pt x="667" y="50"/>
                    <a:pt x="6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6;p45">
              <a:extLst>
                <a:ext uri="{FF2B5EF4-FFF2-40B4-BE49-F238E27FC236}">
                  <a16:creationId xmlns:a16="http://schemas.microsoft.com/office/drawing/2014/main" id="{42F94206-1475-5FDA-CCC5-A0F93C77F720}"/>
                </a:ext>
              </a:extLst>
            </p:cNvPr>
            <p:cNvSpPr/>
            <p:nvPr/>
          </p:nvSpPr>
          <p:spPr>
            <a:xfrm>
              <a:off x="5873136" y="3958262"/>
              <a:ext cx="60161" cy="96643"/>
            </a:xfrm>
            <a:custGeom>
              <a:avLst/>
              <a:gdLst/>
              <a:ahLst/>
              <a:cxnLst/>
              <a:rect l="l" t="t" r="r" b="b"/>
              <a:pathLst>
                <a:path w="851" h="1367" extrusionOk="0">
                  <a:moveTo>
                    <a:pt x="584" y="0"/>
                  </a:moveTo>
                  <a:cubicBezTo>
                    <a:pt x="667" y="100"/>
                    <a:pt x="817" y="117"/>
                    <a:pt x="834" y="267"/>
                  </a:cubicBezTo>
                  <a:cubicBezTo>
                    <a:pt x="850" y="367"/>
                    <a:pt x="834" y="484"/>
                    <a:pt x="817" y="583"/>
                  </a:cubicBezTo>
                  <a:cubicBezTo>
                    <a:pt x="700" y="933"/>
                    <a:pt x="434" y="1200"/>
                    <a:pt x="100" y="1350"/>
                  </a:cubicBezTo>
                  <a:cubicBezTo>
                    <a:pt x="67" y="1367"/>
                    <a:pt x="34" y="1367"/>
                    <a:pt x="0" y="1367"/>
                  </a:cubicBezTo>
                  <a:cubicBezTo>
                    <a:pt x="50" y="1233"/>
                    <a:pt x="117" y="1117"/>
                    <a:pt x="217" y="1017"/>
                  </a:cubicBezTo>
                  <a:cubicBezTo>
                    <a:pt x="300" y="900"/>
                    <a:pt x="400" y="783"/>
                    <a:pt x="484" y="650"/>
                  </a:cubicBezTo>
                  <a:cubicBezTo>
                    <a:pt x="617" y="517"/>
                    <a:pt x="650" y="300"/>
                    <a:pt x="567" y="134"/>
                  </a:cubicBezTo>
                  <a:cubicBezTo>
                    <a:pt x="567" y="100"/>
                    <a:pt x="550" y="67"/>
                    <a:pt x="550"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7;p45">
              <a:extLst>
                <a:ext uri="{FF2B5EF4-FFF2-40B4-BE49-F238E27FC236}">
                  <a16:creationId xmlns:a16="http://schemas.microsoft.com/office/drawing/2014/main" id="{57344806-A72D-9FAF-9697-8A4B1D4AD51D}"/>
                </a:ext>
              </a:extLst>
            </p:cNvPr>
            <p:cNvSpPr/>
            <p:nvPr/>
          </p:nvSpPr>
          <p:spPr>
            <a:xfrm>
              <a:off x="4102620" y="4117259"/>
              <a:ext cx="66029" cy="82575"/>
            </a:xfrm>
            <a:custGeom>
              <a:avLst/>
              <a:gdLst/>
              <a:ahLst/>
              <a:cxnLst/>
              <a:rect l="l" t="t" r="r" b="b"/>
              <a:pathLst>
                <a:path w="934" h="1168" extrusionOk="0">
                  <a:moveTo>
                    <a:pt x="200" y="1"/>
                  </a:moveTo>
                  <a:cubicBezTo>
                    <a:pt x="200" y="1"/>
                    <a:pt x="217" y="17"/>
                    <a:pt x="217" y="34"/>
                  </a:cubicBezTo>
                  <a:cubicBezTo>
                    <a:pt x="217" y="384"/>
                    <a:pt x="483" y="601"/>
                    <a:pt x="683" y="867"/>
                  </a:cubicBezTo>
                  <a:cubicBezTo>
                    <a:pt x="750" y="951"/>
                    <a:pt x="833" y="1051"/>
                    <a:pt x="933" y="1167"/>
                  </a:cubicBezTo>
                  <a:cubicBezTo>
                    <a:pt x="733" y="1167"/>
                    <a:pt x="533" y="1067"/>
                    <a:pt x="400" y="917"/>
                  </a:cubicBezTo>
                  <a:cubicBezTo>
                    <a:pt x="283" y="784"/>
                    <a:pt x="184" y="634"/>
                    <a:pt x="100" y="501"/>
                  </a:cubicBezTo>
                  <a:cubicBezTo>
                    <a:pt x="0" y="317"/>
                    <a:pt x="50" y="117"/>
                    <a:pt x="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8;p45">
              <a:extLst>
                <a:ext uri="{FF2B5EF4-FFF2-40B4-BE49-F238E27FC236}">
                  <a16:creationId xmlns:a16="http://schemas.microsoft.com/office/drawing/2014/main" id="{B84E0E95-797B-5586-24E9-C79A33FF6A46}"/>
                </a:ext>
              </a:extLst>
            </p:cNvPr>
            <p:cNvSpPr/>
            <p:nvPr/>
          </p:nvSpPr>
          <p:spPr>
            <a:xfrm>
              <a:off x="3732737" y="2932242"/>
              <a:ext cx="68362" cy="74232"/>
            </a:xfrm>
            <a:custGeom>
              <a:avLst/>
              <a:gdLst/>
              <a:ahLst/>
              <a:cxnLst/>
              <a:rect l="l" t="t" r="r" b="b"/>
              <a:pathLst>
                <a:path w="967" h="1050" extrusionOk="0">
                  <a:moveTo>
                    <a:pt x="967" y="0"/>
                  </a:moveTo>
                  <a:cubicBezTo>
                    <a:pt x="800" y="183"/>
                    <a:pt x="633" y="350"/>
                    <a:pt x="467" y="517"/>
                  </a:cubicBezTo>
                  <a:cubicBezTo>
                    <a:pt x="317" y="700"/>
                    <a:pt x="183" y="866"/>
                    <a:pt x="33" y="1050"/>
                  </a:cubicBezTo>
                  <a:cubicBezTo>
                    <a:pt x="0" y="950"/>
                    <a:pt x="0" y="850"/>
                    <a:pt x="50" y="750"/>
                  </a:cubicBezTo>
                  <a:cubicBezTo>
                    <a:pt x="267" y="400"/>
                    <a:pt x="583" y="133"/>
                    <a:pt x="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39;p45">
              <a:extLst>
                <a:ext uri="{FF2B5EF4-FFF2-40B4-BE49-F238E27FC236}">
                  <a16:creationId xmlns:a16="http://schemas.microsoft.com/office/drawing/2014/main" id="{9F6D432C-37E8-0F55-7239-AAABB6665173}"/>
                </a:ext>
              </a:extLst>
            </p:cNvPr>
            <p:cNvSpPr/>
            <p:nvPr/>
          </p:nvSpPr>
          <p:spPr>
            <a:xfrm>
              <a:off x="4074341" y="4149072"/>
              <a:ext cx="47154" cy="56629"/>
            </a:xfrm>
            <a:custGeom>
              <a:avLst/>
              <a:gdLst/>
              <a:ahLst/>
              <a:cxnLst/>
              <a:rect l="l" t="t" r="r" b="b"/>
              <a:pathLst>
                <a:path w="667" h="801" extrusionOk="0">
                  <a:moveTo>
                    <a:pt x="34" y="1"/>
                  </a:moveTo>
                  <a:lnTo>
                    <a:pt x="667" y="800"/>
                  </a:lnTo>
                  <a:cubicBezTo>
                    <a:pt x="267" y="734"/>
                    <a:pt x="0" y="384"/>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0;p45">
              <a:extLst>
                <a:ext uri="{FF2B5EF4-FFF2-40B4-BE49-F238E27FC236}">
                  <a16:creationId xmlns:a16="http://schemas.microsoft.com/office/drawing/2014/main" id="{DC41278C-50CE-789F-B4DA-D06A511BA78E}"/>
                </a:ext>
              </a:extLst>
            </p:cNvPr>
            <p:cNvSpPr/>
            <p:nvPr/>
          </p:nvSpPr>
          <p:spPr>
            <a:xfrm>
              <a:off x="3764550" y="3161935"/>
              <a:ext cx="69564" cy="129659"/>
            </a:xfrm>
            <a:custGeom>
              <a:avLst/>
              <a:gdLst/>
              <a:ahLst/>
              <a:cxnLst/>
              <a:rect l="l" t="t" r="r" b="b"/>
              <a:pathLst>
                <a:path w="984" h="1834" extrusionOk="0">
                  <a:moveTo>
                    <a:pt x="0" y="1650"/>
                  </a:moveTo>
                  <a:cubicBezTo>
                    <a:pt x="100" y="1533"/>
                    <a:pt x="183" y="1400"/>
                    <a:pt x="283" y="1300"/>
                  </a:cubicBezTo>
                  <a:cubicBezTo>
                    <a:pt x="517" y="1067"/>
                    <a:pt x="683" y="750"/>
                    <a:pt x="750" y="417"/>
                  </a:cubicBezTo>
                  <a:cubicBezTo>
                    <a:pt x="750" y="267"/>
                    <a:pt x="833" y="100"/>
                    <a:pt x="950" y="0"/>
                  </a:cubicBezTo>
                  <a:cubicBezTo>
                    <a:pt x="950" y="0"/>
                    <a:pt x="983" y="17"/>
                    <a:pt x="983" y="34"/>
                  </a:cubicBezTo>
                  <a:cubicBezTo>
                    <a:pt x="883" y="383"/>
                    <a:pt x="966" y="767"/>
                    <a:pt x="783" y="1117"/>
                  </a:cubicBezTo>
                  <a:cubicBezTo>
                    <a:pt x="667" y="1333"/>
                    <a:pt x="517" y="1550"/>
                    <a:pt x="333" y="1717"/>
                  </a:cubicBezTo>
                  <a:cubicBezTo>
                    <a:pt x="217" y="1833"/>
                    <a:pt x="133" y="1816"/>
                    <a:pt x="0" y="16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1;p45">
              <a:extLst>
                <a:ext uri="{FF2B5EF4-FFF2-40B4-BE49-F238E27FC236}">
                  <a16:creationId xmlns:a16="http://schemas.microsoft.com/office/drawing/2014/main" id="{5BFC4C9B-AA89-BDB8-6846-01212A6FF96D}"/>
                </a:ext>
              </a:extLst>
            </p:cNvPr>
            <p:cNvSpPr/>
            <p:nvPr/>
          </p:nvSpPr>
          <p:spPr>
            <a:xfrm>
              <a:off x="5715272" y="3536557"/>
              <a:ext cx="41286" cy="126054"/>
            </a:xfrm>
            <a:custGeom>
              <a:avLst/>
              <a:gdLst/>
              <a:ahLst/>
              <a:cxnLst/>
              <a:rect l="l" t="t" r="r" b="b"/>
              <a:pathLst>
                <a:path w="584" h="1783" extrusionOk="0">
                  <a:moveTo>
                    <a:pt x="134" y="1783"/>
                  </a:moveTo>
                  <a:cubicBezTo>
                    <a:pt x="34" y="1733"/>
                    <a:pt x="67" y="1650"/>
                    <a:pt x="84" y="1583"/>
                  </a:cubicBezTo>
                  <a:cubicBezTo>
                    <a:pt x="101" y="1400"/>
                    <a:pt x="134" y="1216"/>
                    <a:pt x="151" y="1033"/>
                  </a:cubicBezTo>
                  <a:cubicBezTo>
                    <a:pt x="184" y="733"/>
                    <a:pt x="134" y="450"/>
                    <a:pt x="34" y="167"/>
                  </a:cubicBezTo>
                  <a:cubicBezTo>
                    <a:pt x="34" y="117"/>
                    <a:pt x="17" y="67"/>
                    <a:pt x="1" y="0"/>
                  </a:cubicBezTo>
                  <a:cubicBezTo>
                    <a:pt x="534" y="333"/>
                    <a:pt x="584" y="1483"/>
                    <a:pt x="134" y="17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2;p45">
              <a:extLst>
                <a:ext uri="{FF2B5EF4-FFF2-40B4-BE49-F238E27FC236}">
                  <a16:creationId xmlns:a16="http://schemas.microsoft.com/office/drawing/2014/main" id="{363B212E-CE8D-7320-4340-40E993DE1D0C}"/>
                </a:ext>
              </a:extLst>
            </p:cNvPr>
            <p:cNvSpPr/>
            <p:nvPr/>
          </p:nvSpPr>
          <p:spPr>
            <a:xfrm>
              <a:off x="5688195" y="3569501"/>
              <a:ext cx="29480" cy="93109"/>
            </a:xfrm>
            <a:custGeom>
              <a:avLst/>
              <a:gdLst/>
              <a:ahLst/>
              <a:cxnLst/>
              <a:rect l="l" t="t" r="r" b="b"/>
              <a:pathLst>
                <a:path w="417" h="1317" extrusionOk="0">
                  <a:moveTo>
                    <a:pt x="217" y="1"/>
                  </a:moveTo>
                  <a:cubicBezTo>
                    <a:pt x="350" y="167"/>
                    <a:pt x="417" y="384"/>
                    <a:pt x="367" y="600"/>
                  </a:cubicBezTo>
                  <a:cubicBezTo>
                    <a:pt x="334" y="967"/>
                    <a:pt x="234" y="1217"/>
                    <a:pt x="84" y="1317"/>
                  </a:cubicBezTo>
                  <a:cubicBezTo>
                    <a:pt x="0" y="1250"/>
                    <a:pt x="17" y="1167"/>
                    <a:pt x="17" y="1084"/>
                  </a:cubicBezTo>
                  <a:cubicBezTo>
                    <a:pt x="50" y="817"/>
                    <a:pt x="100" y="550"/>
                    <a:pt x="134" y="301"/>
                  </a:cubicBezTo>
                  <a:cubicBezTo>
                    <a:pt x="150" y="201"/>
                    <a:pt x="150" y="10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3;p45">
              <a:extLst>
                <a:ext uri="{FF2B5EF4-FFF2-40B4-BE49-F238E27FC236}">
                  <a16:creationId xmlns:a16="http://schemas.microsoft.com/office/drawing/2014/main" id="{6DBCF9B5-D1BD-716D-CAC5-CCCD6E24EE80}"/>
                </a:ext>
              </a:extLst>
            </p:cNvPr>
            <p:cNvSpPr/>
            <p:nvPr/>
          </p:nvSpPr>
          <p:spPr>
            <a:xfrm>
              <a:off x="3824571" y="3209019"/>
              <a:ext cx="35418" cy="67233"/>
            </a:xfrm>
            <a:custGeom>
              <a:avLst/>
              <a:gdLst/>
              <a:ahLst/>
              <a:cxnLst/>
              <a:rect l="l" t="t" r="r" b="b"/>
              <a:pathLst>
                <a:path w="501" h="951" extrusionOk="0">
                  <a:moveTo>
                    <a:pt x="1" y="951"/>
                  </a:moveTo>
                  <a:cubicBezTo>
                    <a:pt x="101" y="617"/>
                    <a:pt x="234" y="301"/>
                    <a:pt x="384" y="1"/>
                  </a:cubicBezTo>
                  <a:cubicBezTo>
                    <a:pt x="501" y="367"/>
                    <a:pt x="334" y="767"/>
                    <a:pt x="1" y="9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4;p45">
              <a:extLst>
                <a:ext uri="{FF2B5EF4-FFF2-40B4-BE49-F238E27FC236}">
                  <a16:creationId xmlns:a16="http://schemas.microsoft.com/office/drawing/2014/main" id="{125339B5-AB1E-911B-F8F6-CD9C3180530F}"/>
                </a:ext>
              </a:extLst>
            </p:cNvPr>
            <p:cNvSpPr/>
            <p:nvPr/>
          </p:nvSpPr>
          <p:spPr>
            <a:xfrm>
              <a:off x="4652707" y="4124328"/>
              <a:ext cx="57829" cy="28350"/>
            </a:xfrm>
            <a:custGeom>
              <a:avLst/>
              <a:gdLst/>
              <a:ahLst/>
              <a:cxnLst/>
              <a:rect l="l" t="t" r="r" b="b"/>
              <a:pathLst>
                <a:path w="818" h="401" extrusionOk="0">
                  <a:moveTo>
                    <a:pt x="1" y="251"/>
                  </a:moveTo>
                  <a:lnTo>
                    <a:pt x="817" y="1"/>
                  </a:lnTo>
                  <a:cubicBezTo>
                    <a:pt x="667" y="284"/>
                    <a:pt x="301" y="401"/>
                    <a:pt x="1" y="2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8" name="Picture 6">
            <a:extLst>
              <a:ext uri="{FF2B5EF4-FFF2-40B4-BE49-F238E27FC236}">
                <a16:creationId xmlns:a16="http://schemas.microsoft.com/office/drawing/2014/main" id="{11F9334F-33AC-175D-F6B5-2FB3ABF56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81" y="868684"/>
            <a:ext cx="2667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57F2403-FD39-7A51-BE00-0097A21C6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074" y="3164274"/>
            <a:ext cx="2925657" cy="1507157"/>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065;p40">
            <a:extLst>
              <a:ext uri="{FF2B5EF4-FFF2-40B4-BE49-F238E27FC236}">
                <a16:creationId xmlns:a16="http://schemas.microsoft.com/office/drawing/2014/main" id="{D54B0B60-09CC-8A6B-24D9-46758AA92A1C}"/>
              </a:ext>
            </a:extLst>
          </p:cNvPr>
          <p:cNvSpPr/>
          <p:nvPr/>
        </p:nvSpPr>
        <p:spPr>
          <a:xfrm>
            <a:off x="2606730" y="640089"/>
            <a:ext cx="180133" cy="176798"/>
          </a:xfrm>
          <a:custGeom>
            <a:avLst/>
            <a:gdLst/>
            <a:ahLst/>
            <a:cxnLst/>
            <a:rect l="l" t="t" r="r" b="b"/>
            <a:pathLst>
              <a:path w="2484" h="2438" extrusionOk="0">
                <a:moveTo>
                  <a:pt x="1242" y="823"/>
                </a:moveTo>
                <a:cubicBezTo>
                  <a:pt x="1590" y="823"/>
                  <a:pt x="1787" y="1242"/>
                  <a:pt x="1534" y="1510"/>
                </a:cubicBezTo>
                <a:cubicBezTo>
                  <a:pt x="1446" y="1587"/>
                  <a:pt x="1337" y="1628"/>
                  <a:pt x="1230" y="1628"/>
                </a:cubicBezTo>
                <a:cubicBezTo>
                  <a:pt x="1174" y="1628"/>
                  <a:pt x="1119" y="1617"/>
                  <a:pt x="1067" y="1594"/>
                </a:cubicBezTo>
                <a:cubicBezTo>
                  <a:pt x="717" y="1410"/>
                  <a:pt x="801" y="894"/>
                  <a:pt x="1184" y="827"/>
                </a:cubicBezTo>
                <a:cubicBezTo>
                  <a:pt x="1204" y="825"/>
                  <a:pt x="1223" y="823"/>
                  <a:pt x="1242" y="823"/>
                </a:cubicBezTo>
                <a:close/>
                <a:moveTo>
                  <a:pt x="1105" y="1"/>
                </a:moveTo>
                <a:cubicBezTo>
                  <a:pt x="1082" y="1"/>
                  <a:pt x="1058" y="4"/>
                  <a:pt x="1034" y="11"/>
                </a:cubicBezTo>
                <a:cubicBezTo>
                  <a:pt x="917" y="27"/>
                  <a:pt x="834" y="127"/>
                  <a:pt x="834" y="211"/>
                </a:cubicBezTo>
                <a:cubicBezTo>
                  <a:pt x="851" y="311"/>
                  <a:pt x="834" y="411"/>
                  <a:pt x="801" y="427"/>
                </a:cubicBezTo>
                <a:cubicBezTo>
                  <a:pt x="751" y="444"/>
                  <a:pt x="701" y="452"/>
                  <a:pt x="653" y="452"/>
                </a:cubicBezTo>
                <a:cubicBezTo>
                  <a:pt x="605" y="452"/>
                  <a:pt x="559" y="444"/>
                  <a:pt x="517" y="427"/>
                </a:cubicBezTo>
                <a:cubicBezTo>
                  <a:pt x="487" y="417"/>
                  <a:pt x="458" y="412"/>
                  <a:pt x="430" y="412"/>
                </a:cubicBezTo>
                <a:cubicBezTo>
                  <a:pt x="242" y="412"/>
                  <a:pt x="120" y="634"/>
                  <a:pt x="251" y="794"/>
                </a:cubicBezTo>
                <a:cubicBezTo>
                  <a:pt x="334" y="861"/>
                  <a:pt x="384" y="927"/>
                  <a:pt x="367" y="977"/>
                </a:cubicBezTo>
                <a:cubicBezTo>
                  <a:pt x="334" y="1061"/>
                  <a:pt x="251" y="1144"/>
                  <a:pt x="151" y="1177"/>
                </a:cubicBezTo>
                <a:cubicBezTo>
                  <a:pt x="51" y="1211"/>
                  <a:pt x="1" y="1311"/>
                  <a:pt x="34" y="1427"/>
                </a:cubicBezTo>
                <a:cubicBezTo>
                  <a:pt x="51" y="1544"/>
                  <a:pt x="134" y="1627"/>
                  <a:pt x="234" y="1627"/>
                </a:cubicBezTo>
                <a:cubicBezTo>
                  <a:pt x="334" y="1627"/>
                  <a:pt x="417" y="1627"/>
                  <a:pt x="451" y="1677"/>
                </a:cubicBezTo>
                <a:cubicBezTo>
                  <a:pt x="484" y="1760"/>
                  <a:pt x="484" y="1860"/>
                  <a:pt x="451" y="1960"/>
                </a:cubicBezTo>
                <a:cubicBezTo>
                  <a:pt x="401" y="2123"/>
                  <a:pt x="530" y="2258"/>
                  <a:pt x="675" y="2258"/>
                </a:cubicBezTo>
                <a:cubicBezTo>
                  <a:pt x="722" y="2258"/>
                  <a:pt x="772" y="2243"/>
                  <a:pt x="817" y="2210"/>
                </a:cubicBezTo>
                <a:cubicBezTo>
                  <a:pt x="875" y="2138"/>
                  <a:pt x="933" y="2090"/>
                  <a:pt x="980" y="2090"/>
                </a:cubicBezTo>
                <a:cubicBezTo>
                  <a:pt x="987" y="2090"/>
                  <a:pt x="994" y="2092"/>
                  <a:pt x="1001" y="2094"/>
                </a:cubicBezTo>
                <a:cubicBezTo>
                  <a:pt x="1051" y="2110"/>
                  <a:pt x="1184" y="2194"/>
                  <a:pt x="1201" y="2310"/>
                </a:cubicBezTo>
                <a:cubicBezTo>
                  <a:pt x="1227" y="2389"/>
                  <a:pt x="1305" y="2437"/>
                  <a:pt x="1387" y="2437"/>
                </a:cubicBezTo>
                <a:cubicBezTo>
                  <a:pt x="1408" y="2437"/>
                  <a:pt x="1430" y="2434"/>
                  <a:pt x="1450" y="2427"/>
                </a:cubicBezTo>
                <a:cubicBezTo>
                  <a:pt x="1584" y="2410"/>
                  <a:pt x="1667" y="2310"/>
                  <a:pt x="1650" y="2227"/>
                </a:cubicBezTo>
                <a:cubicBezTo>
                  <a:pt x="1634" y="2127"/>
                  <a:pt x="1650" y="2044"/>
                  <a:pt x="1700" y="2010"/>
                </a:cubicBezTo>
                <a:cubicBezTo>
                  <a:pt x="1742" y="1994"/>
                  <a:pt x="1788" y="1985"/>
                  <a:pt x="1834" y="1985"/>
                </a:cubicBezTo>
                <a:cubicBezTo>
                  <a:pt x="1880" y="1985"/>
                  <a:pt x="1925" y="1994"/>
                  <a:pt x="1967" y="2010"/>
                </a:cubicBezTo>
                <a:cubicBezTo>
                  <a:pt x="1997" y="2021"/>
                  <a:pt x="2027" y="2026"/>
                  <a:pt x="2054" y="2026"/>
                </a:cubicBezTo>
                <a:cubicBezTo>
                  <a:pt x="2242" y="2026"/>
                  <a:pt x="2364" y="1803"/>
                  <a:pt x="2234" y="1644"/>
                </a:cubicBezTo>
                <a:cubicBezTo>
                  <a:pt x="2150" y="1577"/>
                  <a:pt x="2100" y="1510"/>
                  <a:pt x="2117" y="1460"/>
                </a:cubicBezTo>
                <a:cubicBezTo>
                  <a:pt x="2150" y="1377"/>
                  <a:pt x="2234" y="1294"/>
                  <a:pt x="2317" y="1261"/>
                </a:cubicBezTo>
                <a:cubicBezTo>
                  <a:pt x="2434" y="1227"/>
                  <a:pt x="2484" y="1127"/>
                  <a:pt x="2450" y="1011"/>
                </a:cubicBezTo>
                <a:cubicBezTo>
                  <a:pt x="2434" y="894"/>
                  <a:pt x="2334" y="811"/>
                  <a:pt x="2250" y="811"/>
                </a:cubicBezTo>
                <a:cubicBezTo>
                  <a:pt x="2228" y="815"/>
                  <a:pt x="2204" y="817"/>
                  <a:pt x="2181" y="817"/>
                </a:cubicBezTo>
                <a:cubicBezTo>
                  <a:pt x="2118" y="817"/>
                  <a:pt x="2058" y="802"/>
                  <a:pt x="2034" y="777"/>
                </a:cubicBezTo>
                <a:cubicBezTo>
                  <a:pt x="2000" y="677"/>
                  <a:pt x="2000" y="577"/>
                  <a:pt x="2034" y="494"/>
                </a:cubicBezTo>
                <a:cubicBezTo>
                  <a:pt x="2084" y="394"/>
                  <a:pt x="2050" y="277"/>
                  <a:pt x="1950" y="227"/>
                </a:cubicBezTo>
                <a:cubicBezTo>
                  <a:pt x="1909" y="186"/>
                  <a:pt x="1855" y="165"/>
                  <a:pt x="1802" y="165"/>
                </a:cubicBezTo>
                <a:cubicBezTo>
                  <a:pt x="1750" y="165"/>
                  <a:pt x="1700" y="186"/>
                  <a:pt x="1667" y="227"/>
                </a:cubicBezTo>
                <a:cubicBezTo>
                  <a:pt x="1609" y="300"/>
                  <a:pt x="1551" y="347"/>
                  <a:pt x="1504" y="347"/>
                </a:cubicBezTo>
                <a:cubicBezTo>
                  <a:pt x="1497" y="347"/>
                  <a:pt x="1490" y="346"/>
                  <a:pt x="1484" y="344"/>
                </a:cubicBezTo>
                <a:cubicBezTo>
                  <a:pt x="1400" y="311"/>
                  <a:pt x="1317" y="227"/>
                  <a:pt x="1301" y="144"/>
                </a:cubicBezTo>
                <a:cubicBezTo>
                  <a:pt x="1274" y="51"/>
                  <a:pt x="1195"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7;p40">
            <a:extLst>
              <a:ext uri="{FF2B5EF4-FFF2-40B4-BE49-F238E27FC236}">
                <a16:creationId xmlns:a16="http://schemas.microsoft.com/office/drawing/2014/main" id="{3DBC0D22-39DA-0168-9F01-C3B4EA13C311}"/>
              </a:ext>
            </a:extLst>
          </p:cNvPr>
          <p:cNvSpPr/>
          <p:nvPr/>
        </p:nvSpPr>
        <p:spPr>
          <a:xfrm>
            <a:off x="2839939" y="1226589"/>
            <a:ext cx="119726" cy="116681"/>
          </a:xfrm>
          <a:custGeom>
            <a:avLst/>
            <a:gdLst/>
            <a:ahLst/>
            <a:cxnLst/>
            <a:rect l="l" t="t" r="r" b="b"/>
            <a:pathLst>
              <a:path w="1651" h="1609" extrusionOk="0">
                <a:moveTo>
                  <a:pt x="808" y="531"/>
                </a:moveTo>
                <a:cubicBezTo>
                  <a:pt x="852" y="531"/>
                  <a:pt x="900" y="543"/>
                  <a:pt x="950" y="571"/>
                </a:cubicBezTo>
                <a:cubicBezTo>
                  <a:pt x="1213" y="702"/>
                  <a:pt x="1080" y="1062"/>
                  <a:pt x="832" y="1062"/>
                </a:cubicBezTo>
                <a:cubicBezTo>
                  <a:pt x="796" y="1062"/>
                  <a:pt x="757" y="1054"/>
                  <a:pt x="717" y="1037"/>
                </a:cubicBezTo>
                <a:cubicBezTo>
                  <a:pt x="434" y="910"/>
                  <a:pt x="560" y="531"/>
                  <a:pt x="808" y="531"/>
                </a:cubicBezTo>
                <a:close/>
                <a:moveTo>
                  <a:pt x="725" y="0"/>
                </a:moveTo>
                <a:cubicBezTo>
                  <a:pt x="712" y="0"/>
                  <a:pt x="698" y="1"/>
                  <a:pt x="684" y="4"/>
                </a:cubicBezTo>
                <a:cubicBezTo>
                  <a:pt x="601" y="21"/>
                  <a:pt x="551" y="88"/>
                  <a:pt x="567" y="138"/>
                </a:cubicBezTo>
                <a:cubicBezTo>
                  <a:pt x="567" y="204"/>
                  <a:pt x="567" y="271"/>
                  <a:pt x="534" y="288"/>
                </a:cubicBezTo>
                <a:cubicBezTo>
                  <a:pt x="501" y="296"/>
                  <a:pt x="467" y="300"/>
                  <a:pt x="436" y="300"/>
                </a:cubicBezTo>
                <a:cubicBezTo>
                  <a:pt x="405" y="300"/>
                  <a:pt x="376" y="296"/>
                  <a:pt x="351" y="288"/>
                </a:cubicBezTo>
                <a:cubicBezTo>
                  <a:pt x="332" y="281"/>
                  <a:pt x="314" y="278"/>
                  <a:pt x="296" y="278"/>
                </a:cubicBezTo>
                <a:cubicBezTo>
                  <a:pt x="171" y="278"/>
                  <a:pt x="80" y="421"/>
                  <a:pt x="167" y="537"/>
                </a:cubicBezTo>
                <a:cubicBezTo>
                  <a:pt x="217" y="571"/>
                  <a:pt x="251" y="621"/>
                  <a:pt x="251" y="654"/>
                </a:cubicBezTo>
                <a:cubicBezTo>
                  <a:pt x="217" y="704"/>
                  <a:pt x="167" y="754"/>
                  <a:pt x="117" y="771"/>
                </a:cubicBezTo>
                <a:cubicBezTo>
                  <a:pt x="51" y="804"/>
                  <a:pt x="1" y="871"/>
                  <a:pt x="34" y="937"/>
                </a:cubicBezTo>
                <a:cubicBezTo>
                  <a:pt x="49" y="1012"/>
                  <a:pt x="91" y="1073"/>
                  <a:pt x="147" y="1073"/>
                </a:cubicBezTo>
                <a:cubicBezTo>
                  <a:pt x="154" y="1073"/>
                  <a:pt x="160" y="1072"/>
                  <a:pt x="167" y="1071"/>
                </a:cubicBezTo>
                <a:cubicBezTo>
                  <a:pt x="234" y="1071"/>
                  <a:pt x="284" y="1071"/>
                  <a:pt x="301" y="1104"/>
                </a:cubicBezTo>
                <a:cubicBezTo>
                  <a:pt x="334" y="1171"/>
                  <a:pt x="334" y="1221"/>
                  <a:pt x="301" y="1287"/>
                </a:cubicBezTo>
                <a:cubicBezTo>
                  <a:pt x="262" y="1403"/>
                  <a:pt x="362" y="1498"/>
                  <a:pt x="463" y="1498"/>
                </a:cubicBezTo>
                <a:cubicBezTo>
                  <a:pt x="493" y="1498"/>
                  <a:pt x="524" y="1490"/>
                  <a:pt x="551" y="1471"/>
                </a:cubicBezTo>
                <a:cubicBezTo>
                  <a:pt x="584" y="1421"/>
                  <a:pt x="634" y="1387"/>
                  <a:pt x="667" y="1387"/>
                </a:cubicBezTo>
                <a:cubicBezTo>
                  <a:pt x="734" y="1404"/>
                  <a:pt x="767" y="1454"/>
                  <a:pt x="801" y="1521"/>
                </a:cubicBezTo>
                <a:cubicBezTo>
                  <a:pt x="801" y="1576"/>
                  <a:pt x="858" y="1608"/>
                  <a:pt x="925" y="1608"/>
                </a:cubicBezTo>
                <a:cubicBezTo>
                  <a:pt x="939" y="1608"/>
                  <a:pt x="953" y="1607"/>
                  <a:pt x="967" y="1604"/>
                </a:cubicBezTo>
                <a:cubicBezTo>
                  <a:pt x="1050" y="1587"/>
                  <a:pt x="1100" y="1521"/>
                  <a:pt x="1100" y="1471"/>
                </a:cubicBezTo>
                <a:cubicBezTo>
                  <a:pt x="1084" y="1404"/>
                  <a:pt x="1100" y="1337"/>
                  <a:pt x="1134" y="1337"/>
                </a:cubicBezTo>
                <a:cubicBezTo>
                  <a:pt x="1163" y="1318"/>
                  <a:pt x="1198" y="1310"/>
                  <a:pt x="1235" y="1310"/>
                </a:cubicBezTo>
                <a:cubicBezTo>
                  <a:pt x="1262" y="1310"/>
                  <a:pt x="1289" y="1314"/>
                  <a:pt x="1317" y="1321"/>
                </a:cubicBezTo>
                <a:cubicBezTo>
                  <a:pt x="1336" y="1327"/>
                  <a:pt x="1354" y="1330"/>
                  <a:pt x="1371" y="1330"/>
                </a:cubicBezTo>
                <a:cubicBezTo>
                  <a:pt x="1493" y="1330"/>
                  <a:pt x="1571" y="1187"/>
                  <a:pt x="1484" y="1071"/>
                </a:cubicBezTo>
                <a:cubicBezTo>
                  <a:pt x="1434" y="1037"/>
                  <a:pt x="1400" y="987"/>
                  <a:pt x="1400" y="954"/>
                </a:cubicBezTo>
                <a:cubicBezTo>
                  <a:pt x="1434" y="904"/>
                  <a:pt x="1484" y="854"/>
                  <a:pt x="1534" y="837"/>
                </a:cubicBezTo>
                <a:cubicBezTo>
                  <a:pt x="1617" y="804"/>
                  <a:pt x="1650" y="737"/>
                  <a:pt x="1634" y="671"/>
                </a:cubicBezTo>
                <a:cubicBezTo>
                  <a:pt x="1619" y="596"/>
                  <a:pt x="1564" y="535"/>
                  <a:pt x="1505" y="535"/>
                </a:cubicBezTo>
                <a:cubicBezTo>
                  <a:pt x="1498" y="535"/>
                  <a:pt x="1491" y="536"/>
                  <a:pt x="1484" y="537"/>
                </a:cubicBezTo>
                <a:cubicBezTo>
                  <a:pt x="1417" y="537"/>
                  <a:pt x="1367" y="537"/>
                  <a:pt x="1350" y="504"/>
                </a:cubicBezTo>
                <a:cubicBezTo>
                  <a:pt x="1317" y="454"/>
                  <a:pt x="1317" y="388"/>
                  <a:pt x="1350" y="321"/>
                </a:cubicBezTo>
                <a:cubicBezTo>
                  <a:pt x="1387" y="211"/>
                  <a:pt x="1298" y="110"/>
                  <a:pt x="1202" y="110"/>
                </a:cubicBezTo>
                <a:cubicBezTo>
                  <a:pt x="1167" y="110"/>
                  <a:pt x="1132" y="123"/>
                  <a:pt x="1100" y="154"/>
                </a:cubicBezTo>
                <a:cubicBezTo>
                  <a:pt x="1073" y="195"/>
                  <a:pt x="1034" y="225"/>
                  <a:pt x="1003" y="225"/>
                </a:cubicBezTo>
                <a:cubicBezTo>
                  <a:pt x="996" y="225"/>
                  <a:pt x="990" y="224"/>
                  <a:pt x="984" y="221"/>
                </a:cubicBezTo>
                <a:cubicBezTo>
                  <a:pt x="917" y="204"/>
                  <a:pt x="884" y="154"/>
                  <a:pt x="867" y="88"/>
                </a:cubicBezTo>
                <a:cubicBezTo>
                  <a:pt x="840" y="32"/>
                  <a:pt x="789"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061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a:hlinkClick r:id="" action="ppaction://media"/>
            <a:extLst>
              <a:ext uri="{FF2B5EF4-FFF2-40B4-BE49-F238E27FC236}">
                <a16:creationId xmlns:a16="http://schemas.microsoft.com/office/drawing/2014/main" id="{334280C8-278C-2033-4CBE-03941A16C8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094398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670;p51">
            <a:extLst>
              <a:ext uri="{FF2B5EF4-FFF2-40B4-BE49-F238E27FC236}">
                <a16:creationId xmlns:a16="http://schemas.microsoft.com/office/drawing/2014/main" id="{CD5A37F3-9F10-8B32-C57B-744094294641}"/>
              </a:ext>
            </a:extLst>
          </p:cNvPr>
          <p:cNvGrpSpPr/>
          <p:nvPr/>
        </p:nvGrpSpPr>
        <p:grpSpPr>
          <a:xfrm>
            <a:off x="6307977" y="2777167"/>
            <a:ext cx="1589714" cy="2308322"/>
            <a:chOff x="743064" y="2422123"/>
            <a:chExt cx="1589714" cy="2308322"/>
          </a:xfrm>
        </p:grpSpPr>
        <p:sp>
          <p:nvSpPr>
            <p:cNvPr id="6" name="Google Shape;1671;p51">
              <a:extLst>
                <a:ext uri="{FF2B5EF4-FFF2-40B4-BE49-F238E27FC236}">
                  <a16:creationId xmlns:a16="http://schemas.microsoft.com/office/drawing/2014/main" id="{487493A7-B349-BE2D-725E-E6E516C590D2}"/>
                </a:ext>
              </a:extLst>
            </p:cNvPr>
            <p:cNvSpPr/>
            <p:nvPr/>
          </p:nvSpPr>
          <p:spPr>
            <a:xfrm>
              <a:off x="872408" y="2422123"/>
              <a:ext cx="1331012" cy="848028"/>
            </a:xfrm>
            <a:custGeom>
              <a:avLst/>
              <a:gdLst/>
              <a:ahLst/>
              <a:cxnLst/>
              <a:rect l="l" t="t" r="r" b="b"/>
              <a:pathLst>
                <a:path w="10789" h="6874" extrusionOk="0">
                  <a:moveTo>
                    <a:pt x="958" y="6873"/>
                  </a:moveTo>
                  <a:lnTo>
                    <a:pt x="0" y="6873"/>
                  </a:lnTo>
                  <a:lnTo>
                    <a:pt x="0" y="3794"/>
                  </a:lnTo>
                  <a:cubicBezTo>
                    <a:pt x="0" y="3358"/>
                    <a:pt x="291" y="2982"/>
                    <a:pt x="704" y="2861"/>
                  </a:cubicBezTo>
                  <a:lnTo>
                    <a:pt x="10522" y="0"/>
                  </a:lnTo>
                  <a:lnTo>
                    <a:pt x="10789" y="910"/>
                  </a:lnTo>
                  <a:lnTo>
                    <a:pt x="1419" y="3637"/>
                  </a:lnTo>
                  <a:cubicBezTo>
                    <a:pt x="1140" y="3722"/>
                    <a:pt x="946" y="3976"/>
                    <a:pt x="958" y="42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2;p51">
              <a:extLst>
                <a:ext uri="{FF2B5EF4-FFF2-40B4-BE49-F238E27FC236}">
                  <a16:creationId xmlns:a16="http://schemas.microsoft.com/office/drawing/2014/main" id="{46436A29-823E-093D-6071-EE31EC4A1621}"/>
                </a:ext>
              </a:extLst>
            </p:cNvPr>
            <p:cNvSpPr/>
            <p:nvPr/>
          </p:nvSpPr>
          <p:spPr>
            <a:xfrm>
              <a:off x="743064" y="2778369"/>
              <a:ext cx="1589714" cy="1952076"/>
            </a:xfrm>
            <a:custGeom>
              <a:avLst/>
              <a:gdLst/>
              <a:ahLst/>
              <a:cxnLst/>
              <a:rect l="l" t="t" r="r" b="b"/>
              <a:pathLst>
                <a:path w="12886" h="13108" extrusionOk="0">
                  <a:moveTo>
                    <a:pt x="11579" y="0"/>
                  </a:moveTo>
                  <a:cubicBezTo>
                    <a:pt x="11459" y="0"/>
                    <a:pt x="11336" y="17"/>
                    <a:pt x="11213" y="53"/>
                  </a:cubicBezTo>
                  <a:lnTo>
                    <a:pt x="946" y="3047"/>
                  </a:lnTo>
                  <a:cubicBezTo>
                    <a:pt x="389" y="3204"/>
                    <a:pt x="1" y="3713"/>
                    <a:pt x="1" y="4295"/>
                  </a:cubicBezTo>
                  <a:lnTo>
                    <a:pt x="1" y="11750"/>
                  </a:lnTo>
                  <a:cubicBezTo>
                    <a:pt x="1" y="12501"/>
                    <a:pt x="607" y="13108"/>
                    <a:pt x="1370" y="13108"/>
                  </a:cubicBezTo>
                  <a:lnTo>
                    <a:pt x="11516" y="13108"/>
                  </a:lnTo>
                  <a:cubicBezTo>
                    <a:pt x="12267" y="13108"/>
                    <a:pt x="12886" y="12501"/>
                    <a:pt x="12886" y="11750"/>
                  </a:cubicBezTo>
                  <a:lnTo>
                    <a:pt x="12886" y="1301"/>
                  </a:lnTo>
                  <a:cubicBezTo>
                    <a:pt x="12886" y="567"/>
                    <a:pt x="12277" y="0"/>
                    <a:pt x="1157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3;p51">
              <a:extLst>
                <a:ext uri="{FF2B5EF4-FFF2-40B4-BE49-F238E27FC236}">
                  <a16:creationId xmlns:a16="http://schemas.microsoft.com/office/drawing/2014/main" id="{056797A7-4C96-4F15-F783-DDB2B6B226D1}"/>
                </a:ext>
              </a:extLst>
            </p:cNvPr>
            <p:cNvSpPr/>
            <p:nvPr/>
          </p:nvSpPr>
          <p:spPr>
            <a:xfrm>
              <a:off x="1091453" y="4427052"/>
              <a:ext cx="892934" cy="303355"/>
            </a:xfrm>
            <a:custGeom>
              <a:avLst/>
              <a:gdLst/>
              <a:ahLst/>
              <a:cxnLst/>
              <a:rect l="l" t="t" r="r" b="b"/>
              <a:pathLst>
                <a:path w="7238" h="2037" extrusionOk="0">
                  <a:moveTo>
                    <a:pt x="6728" y="570"/>
                  </a:moveTo>
                  <a:lnTo>
                    <a:pt x="7237" y="2037"/>
                  </a:lnTo>
                  <a:lnTo>
                    <a:pt x="1" y="2037"/>
                  </a:lnTo>
                  <a:lnTo>
                    <a:pt x="522" y="570"/>
                  </a:lnTo>
                  <a:cubicBezTo>
                    <a:pt x="631" y="230"/>
                    <a:pt x="959" y="0"/>
                    <a:pt x="1322" y="0"/>
                  </a:cubicBezTo>
                  <a:lnTo>
                    <a:pt x="5916" y="0"/>
                  </a:lnTo>
                  <a:cubicBezTo>
                    <a:pt x="6280" y="0"/>
                    <a:pt x="6607" y="230"/>
                    <a:pt x="6728"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95615764-26FF-9759-F929-CDD9151C1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38" y="1117544"/>
            <a:ext cx="3844130" cy="320344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44FF720-6411-FBD6-1F83-A5DEB5F70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424" y="2648184"/>
            <a:ext cx="3052482" cy="195578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12" name="Google Shape;1473;p48">
            <a:extLst>
              <a:ext uri="{FF2B5EF4-FFF2-40B4-BE49-F238E27FC236}">
                <a16:creationId xmlns:a16="http://schemas.microsoft.com/office/drawing/2014/main" id="{8AB8E98F-292C-7060-22F0-7B9ABA47B5D3}"/>
              </a:ext>
            </a:extLst>
          </p:cNvPr>
          <p:cNvSpPr/>
          <p:nvPr/>
        </p:nvSpPr>
        <p:spPr>
          <a:xfrm>
            <a:off x="4935769" y="137363"/>
            <a:ext cx="4133171" cy="2242765"/>
          </a:xfrm>
          <a:custGeom>
            <a:avLst/>
            <a:gdLst/>
            <a:ahLst/>
            <a:cxnLst/>
            <a:rect l="l" t="t" r="r" b="b"/>
            <a:pathLst>
              <a:path w="49235" h="28784" extrusionOk="0">
                <a:moveTo>
                  <a:pt x="1534" y="1"/>
                </a:moveTo>
                <a:cubicBezTo>
                  <a:pt x="687" y="1"/>
                  <a:pt x="0" y="688"/>
                  <a:pt x="0" y="1535"/>
                </a:cubicBezTo>
                <a:lnTo>
                  <a:pt x="0" y="27250"/>
                </a:lnTo>
                <a:cubicBezTo>
                  <a:pt x="0" y="28096"/>
                  <a:pt x="687" y="28783"/>
                  <a:pt x="1534" y="28783"/>
                </a:cubicBezTo>
                <a:lnTo>
                  <a:pt x="47701" y="28783"/>
                </a:lnTo>
                <a:cubicBezTo>
                  <a:pt x="48547" y="28783"/>
                  <a:pt x="49235" y="28096"/>
                  <a:pt x="49235" y="27250"/>
                </a:cubicBezTo>
                <a:lnTo>
                  <a:pt x="49235" y="5326"/>
                </a:lnTo>
                <a:cubicBezTo>
                  <a:pt x="49222" y="4479"/>
                  <a:pt x="48535" y="3792"/>
                  <a:pt x="47689" y="3792"/>
                </a:cubicBezTo>
                <a:lnTo>
                  <a:pt x="21839" y="3792"/>
                </a:lnTo>
                <a:lnTo>
                  <a:pt x="21839" y="1535"/>
                </a:lnTo>
                <a:cubicBezTo>
                  <a:pt x="21839" y="688"/>
                  <a:pt x="21151" y="1"/>
                  <a:pt x="2030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75;p48">
            <a:extLst>
              <a:ext uri="{FF2B5EF4-FFF2-40B4-BE49-F238E27FC236}">
                <a16:creationId xmlns:a16="http://schemas.microsoft.com/office/drawing/2014/main" id="{80179B65-3BA6-E5C6-FA2B-BF60C0EE898C}"/>
              </a:ext>
            </a:extLst>
          </p:cNvPr>
          <p:cNvSpPr/>
          <p:nvPr/>
        </p:nvSpPr>
        <p:spPr>
          <a:xfrm>
            <a:off x="4847665" y="49251"/>
            <a:ext cx="4132163" cy="2242687"/>
          </a:xfrm>
          <a:custGeom>
            <a:avLst/>
            <a:gdLst/>
            <a:ahLst/>
            <a:cxnLst/>
            <a:rect l="l" t="t" r="r" b="b"/>
            <a:pathLst>
              <a:path w="49223" h="28783" extrusionOk="0">
                <a:moveTo>
                  <a:pt x="1534" y="0"/>
                </a:moveTo>
                <a:cubicBezTo>
                  <a:pt x="675" y="0"/>
                  <a:pt x="1" y="687"/>
                  <a:pt x="1" y="1534"/>
                </a:cubicBezTo>
                <a:lnTo>
                  <a:pt x="1" y="27249"/>
                </a:lnTo>
                <a:cubicBezTo>
                  <a:pt x="1" y="28096"/>
                  <a:pt x="675" y="28783"/>
                  <a:pt x="1534" y="28783"/>
                </a:cubicBezTo>
                <a:lnTo>
                  <a:pt x="47689" y="28783"/>
                </a:lnTo>
                <a:cubicBezTo>
                  <a:pt x="48536" y="28783"/>
                  <a:pt x="49223" y="28096"/>
                  <a:pt x="49223" y="27249"/>
                </a:cubicBezTo>
                <a:lnTo>
                  <a:pt x="49223" y="5313"/>
                </a:lnTo>
                <a:cubicBezTo>
                  <a:pt x="49223" y="4466"/>
                  <a:pt x="48536" y="3779"/>
                  <a:pt x="47689" y="3779"/>
                </a:cubicBezTo>
                <a:lnTo>
                  <a:pt x="21839" y="3779"/>
                </a:lnTo>
                <a:lnTo>
                  <a:pt x="21839" y="1534"/>
                </a:lnTo>
                <a:cubicBezTo>
                  <a:pt x="21839" y="687"/>
                  <a:pt x="21152" y="0"/>
                  <a:pt x="20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FD9F964F-D366-0C35-4960-2B2379A42771}"/>
              </a:ext>
            </a:extLst>
          </p:cNvPr>
          <p:cNvSpPr txBox="1"/>
          <p:nvPr/>
        </p:nvSpPr>
        <p:spPr>
          <a:xfrm>
            <a:off x="5358653" y="306906"/>
            <a:ext cx="3443567" cy="738664"/>
          </a:xfrm>
          <a:prstGeom prst="rect">
            <a:avLst/>
          </a:prstGeom>
          <a:noFill/>
        </p:spPr>
        <p:txBody>
          <a:bodyPr wrap="square">
            <a:spAutoFit/>
          </a:bodyPr>
          <a:lstStyle/>
          <a:p>
            <a:pPr algn="r" rtl="1"/>
            <a:r>
              <a:rPr lang="he-IL" sz="1400" b="0" i="0" u="none" strike="noStrike" dirty="0">
                <a:solidFill>
                  <a:srgbClr val="3C4043"/>
                </a:solidFill>
                <a:effectLst/>
                <a:latin typeface="David" panose="020E0502060401010101" pitchFamily="34" charset="-79"/>
                <a:cs typeface="David" panose="020E0502060401010101" pitchFamily="34" charset="-79"/>
              </a:rPr>
              <a:t>וכמובן שהסרטונים והתמונות האלה צולמו באמצעות מצלמה מקצועית שיכולה לצלם וידיו של  100 תמונ</a:t>
            </a:r>
            <a:r>
              <a:rPr lang="he-IL" sz="1400" dirty="0">
                <a:solidFill>
                  <a:srgbClr val="3C4043"/>
                </a:solidFill>
                <a:latin typeface="David" panose="020E0502060401010101" pitchFamily="34" charset="-79"/>
                <a:cs typeface="David" panose="020E0502060401010101" pitchFamily="34" charset="-79"/>
              </a:rPr>
              <a:t>ות</a:t>
            </a:r>
            <a:r>
              <a:rPr lang="he-IL" sz="1400" b="0" i="0" u="none" strike="noStrike" dirty="0">
                <a:solidFill>
                  <a:srgbClr val="3C4043"/>
                </a:solidFill>
                <a:effectLst/>
                <a:latin typeface="David" panose="020E0502060401010101" pitchFamily="34" charset="-79"/>
                <a:cs typeface="David" panose="020E0502060401010101" pitchFamily="34" charset="-79"/>
              </a:rPr>
              <a:t> בשנייה.</a:t>
            </a:r>
            <a:endParaRPr lang="en-US" sz="1400" dirty="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77DC8FD9-9ACD-DCCF-4731-FD7DA3AC68F7}"/>
              </a:ext>
            </a:extLst>
          </p:cNvPr>
          <p:cNvSpPr txBox="1"/>
          <p:nvPr/>
        </p:nvSpPr>
        <p:spPr>
          <a:xfrm>
            <a:off x="5541330" y="909963"/>
            <a:ext cx="3260890" cy="307777"/>
          </a:xfrm>
          <a:prstGeom prst="rect">
            <a:avLst/>
          </a:prstGeom>
          <a:noFill/>
        </p:spPr>
        <p:txBody>
          <a:bodyPr wrap="square">
            <a:spAutoFit/>
          </a:bodyPr>
          <a:lstStyle/>
          <a:p>
            <a:pPr algn="r" rtl="1"/>
            <a:r>
              <a:rPr lang="he-IL" sz="1400" b="0" i="0" u="none" strike="noStrike">
                <a:solidFill>
                  <a:srgbClr val="3C4043"/>
                </a:solidFill>
                <a:effectLst/>
                <a:latin typeface="David" panose="020E0502060401010101" pitchFamily="34" charset="-79"/>
                <a:cs typeface="David" panose="020E0502060401010101" pitchFamily="34" charset="-79"/>
              </a:rPr>
              <a:t>רשמנו את המדידות של ניסוי זה בטבלת אקסל.</a:t>
            </a:r>
            <a:endParaRPr lang="en-US" sz="1400">
              <a:latin typeface="David" panose="020E0502060401010101" pitchFamily="34" charset="-79"/>
              <a:cs typeface="David" panose="020E0502060401010101" pitchFamily="34" charset="-79"/>
            </a:endParaRPr>
          </a:p>
        </p:txBody>
      </p:sp>
      <p:sp>
        <p:nvSpPr>
          <p:cNvPr id="9" name="TextBox 8">
            <a:extLst>
              <a:ext uri="{FF2B5EF4-FFF2-40B4-BE49-F238E27FC236}">
                <a16:creationId xmlns:a16="http://schemas.microsoft.com/office/drawing/2014/main" id="{73573E32-57A9-FCF6-C206-21CAA577CA82}"/>
              </a:ext>
            </a:extLst>
          </p:cNvPr>
          <p:cNvSpPr txBox="1"/>
          <p:nvPr/>
        </p:nvSpPr>
        <p:spPr>
          <a:xfrm>
            <a:off x="5381042" y="1107907"/>
            <a:ext cx="3443567" cy="1272143"/>
          </a:xfrm>
          <a:prstGeom prst="rect">
            <a:avLst/>
          </a:prstGeom>
          <a:noFill/>
        </p:spPr>
        <p:txBody>
          <a:bodyPr wrap="square">
            <a:spAutoFit/>
          </a:bodyPr>
          <a:lstStyle/>
          <a:p>
            <a:pPr algn="just" rtl="1">
              <a:spcBef>
                <a:spcPts val="0"/>
              </a:spcBef>
              <a:spcAft>
                <a:spcPts val="800"/>
              </a:spcAft>
            </a:pPr>
            <a:r>
              <a:rPr lang="he-IL" sz="1400" b="0" i="0" u="none" strike="noStrike" dirty="0">
                <a:solidFill>
                  <a:srgbClr val="000000"/>
                </a:solidFill>
                <a:effectLst/>
                <a:latin typeface="David" panose="020E0502060401010101" pitchFamily="34" charset="-79"/>
                <a:cs typeface="David" panose="020E0502060401010101" pitchFamily="34" charset="-79"/>
              </a:rPr>
              <a:t>שמנו את הסרטונים בתוכנת </a:t>
            </a:r>
            <a:r>
              <a:rPr lang="en-US" sz="1400" b="0" i="0" u="none" strike="noStrike" dirty="0">
                <a:solidFill>
                  <a:srgbClr val="000000"/>
                </a:solidFill>
                <a:effectLst/>
                <a:latin typeface="David" panose="020E0502060401010101" pitchFamily="34" charset="-79"/>
                <a:cs typeface="David" panose="020E0502060401010101" pitchFamily="34" charset="-79"/>
              </a:rPr>
              <a:t> tracker, </a:t>
            </a:r>
            <a:r>
              <a:rPr lang="he-IL" sz="1400" b="0" i="0" u="none" strike="noStrike" dirty="0">
                <a:solidFill>
                  <a:srgbClr val="000000"/>
                </a:solidFill>
                <a:effectLst/>
                <a:latin typeface="David" panose="020E0502060401010101" pitchFamily="34" charset="-79"/>
                <a:cs typeface="David" panose="020E0502060401010101" pitchFamily="34" charset="-79"/>
              </a:rPr>
              <a:t>להתאם את הפרספקטיבה כדי למדוד את אורך הגל, והשתמשנו בסירה כהתייחסות לכלי מידה שלנו.</a:t>
            </a:r>
            <a:endParaRPr lang="he-IL" sz="1400" b="0" dirty="0">
              <a:effectLst/>
              <a:latin typeface="David" panose="020E0502060401010101" pitchFamily="34" charset="-79"/>
              <a:cs typeface="David" panose="020E0502060401010101" pitchFamily="34" charset="-79"/>
            </a:endParaRPr>
          </a:p>
          <a:p>
            <a:br>
              <a:rPr lang="he-IL" sz="1400" dirty="0">
                <a:latin typeface="David" panose="020E0502060401010101" pitchFamily="34" charset="-79"/>
                <a:cs typeface="David" panose="020E0502060401010101" pitchFamily="34" charset="-79"/>
              </a:rPr>
            </a:br>
            <a:endParaRPr lang="en-US" sz="1400"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EF2AB83C-8828-8DDF-E8AD-1B7774A31473}"/>
              </a:ext>
            </a:extLst>
          </p:cNvPr>
          <p:cNvSpPr txBox="1"/>
          <p:nvPr/>
        </p:nvSpPr>
        <p:spPr>
          <a:xfrm>
            <a:off x="5381042" y="1727071"/>
            <a:ext cx="3443567" cy="523220"/>
          </a:xfrm>
          <a:prstGeom prst="rect">
            <a:avLst/>
          </a:prstGeom>
          <a:noFill/>
        </p:spPr>
        <p:txBody>
          <a:bodyPr wrap="square">
            <a:spAutoFit/>
          </a:bodyPr>
          <a:lstStyle/>
          <a:p>
            <a:pPr algn="r" rtl="1"/>
            <a:r>
              <a:rPr lang="he-IL" sz="1400" b="0" i="0" u="none" strike="noStrike">
                <a:solidFill>
                  <a:srgbClr val="000000"/>
                </a:solidFill>
                <a:effectLst/>
                <a:latin typeface="David" panose="020E0502060401010101" pitchFamily="34" charset="-79"/>
                <a:cs typeface="David" panose="020E0502060401010101" pitchFamily="34" charset="-79"/>
              </a:rPr>
              <a:t>לא השלמנו את המחקר בניתונים האילו בגלל שלא היה זמן</a:t>
            </a:r>
            <a:r>
              <a:rPr lang="en-US" sz="1400">
                <a:solidFill>
                  <a:srgbClr val="000000"/>
                </a:solidFill>
                <a:latin typeface="David" panose="020E0502060401010101" pitchFamily="34" charset="-79"/>
                <a:cs typeface="David" panose="020E0502060401010101" pitchFamily="34" charset="-79"/>
              </a:rPr>
              <a:t>.</a:t>
            </a:r>
            <a:endParaRPr lang="en-US" sz="140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30224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par>
                                <p:cTn id="34" presetID="14" presetClass="entr" presetSubtype="10" fill="hold" nodeType="withEffect">
                                  <p:stCondLst>
                                    <p:cond delay="0"/>
                                  </p:stCondLst>
                                  <p:childTnLst>
                                    <p:set>
                                      <p:cBhvr>
                                        <p:cTn id="35" dur="1" fill="hold">
                                          <p:stCondLst>
                                            <p:cond delay="0"/>
                                          </p:stCondLst>
                                        </p:cTn>
                                        <p:tgtEl>
                                          <p:spTgt spid="4100"/>
                                        </p:tgtEl>
                                        <p:attrNameLst>
                                          <p:attrName>style.visibility</p:attrName>
                                        </p:attrNameLst>
                                      </p:cBhvr>
                                      <p:to>
                                        <p:strVal val="visible"/>
                                      </p:to>
                                    </p:set>
                                    <p:animEffect transition="in" filter="randombar(horizontal)">
                                      <p:cBhvr>
                                        <p:cTn id="36" dur="500"/>
                                        <p:tgtEl>
                                          <p:spTgt spid="410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4098"/>
                                        </p:tgtEl>
                                        <p:attrNameLst>
                                          <p:attrName>style.visibility</p:attrName>
                                        </p:attrNameLst>
                                      </p:cBhvr>
                                      <p:to>
                                        <p:strVal val="visible"/>
                                      </p:to>
                                    </p:set>
                                    <p:animEffect transition="in" filter="wheel(1)">
                                      <p:cBhvr>
                                        <p:cTn id="41"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 grpId="0"/>
      <p:bldP spid="7" grpId="0"/>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621AC20-0D19-8BFD-A3E7-E55EF15E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436421" y="2859372"/>
            <a:ext cx="944161" cy="1314974"/>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1849;p55">
            <a:extLst>
              <a:ext uri="{FF2B5EF4-FFF2-40B4-BE49-F238E27FC236}">
                <a16:creationId xmlns:a16="http://schemas.microsoft.com/office/drawing/2014/main" id="{9BA5B6D1-1940-25D6-F1C1-C4FF81118C82}"/>
              </a:ext>
            </a:extLst>
          </p:cNvPr>
          <p:cNvSpPr/>
          <p:nvPr/>
        </p:nvSpPr>
        <p:spPr>
          <a:xfrm rot="6908302" flipV="1">
            <a:off x="5890376" y="2804891"/>
            <a:ext cx="206249" cy="419248"/>
          </a:xfrm>
          <a:custGeom>
            <a:avLst/>
            <a:gdLst/>
            <a:ahLst/>
            <a:cxnLst/>
            <a:rect l="l" t="t" r="r" b="b"/>
            <a:pathLst>
              <a:path w="1601" h="3047" extrusionOk="0">
                <a:moveTo>
                  <a:pt x="1166" y="1"/>
                </a:moveTo>
                <a:cubicBezTo>
                  <a:pt x="1072" y="1"/>
                  <a:pt x="703" y="522"/>
                  <a:pt x="401" y="1010"/>
                </a:cubicBezTo>
                <a:cubicBezTo>
                  <a:pt x="74" y="1531"/>
                  <a:pt x="1" y="2816"/>
                  <a:pt x="1" y="2816"/>
                </a:cubicBezTo>
                <a:lnTo>
                  <a:pt x="692" y="3046"/>
                </a:lnTo>
                <a:cubicBezTo>
                  <a:pt x="1043" y="2973"/>
                  <a:pt x="1128" y="2343"/>
                  <a:pt x="1128" y="2343"/>
                </a:cubicBezTo>
                <a:cubicBezTo>
                  <a:pt x="1455" y="2246"/>
                  <a:pt x="1564" y="2210"/>
                  <a:pt x="1577" y="1616"/>
                </a:cubicBezTo>
                <a:cubicBezTo>
                  <a:pt x="1601" y="1022"/>
                  <a:pt x="1007" y="937"/>
                  <a:pt x="1007" y="937"/>
                </a:cubicBezTo>
                <a:cubicBezTo>
                  <a:pt x="1007" y="937"/>
                  <a:pt x="1261" y="64"/>
                  <a:pt x="1177" y="4"/>
                </a:cubicBezTo>
                <a:cubicBezTo>
                  <a:pt x="1174" y="2"/>
                  <a:pt x="1170"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grpSp>
        <p:nvGrpSpPr>
          <p:cNvPr id="4" name="Google Shape;1833;p55">
            <a:extLst>
              <a:ext uri="{FF2B5EF4-FFF2-40B4-BE49-F238E27FC236}">
                <a16:creationId xmlns:a16="http://schemas.microsoft.com/office/drawing/2014/main" id="{C2B0A8B1-EF5B-4460-4DFB-27B39D15256C}"/>
              </a:ext>
            </a:extLst>
          </p:cNvPr>
          <p:cNvGrpSpPr/>
          <p:nvPr/>
        </p:nvGrpSpPr>
        <p:grpSpPr>
          <a:xfrm>
            <a:off x="5454754" y="1346483"/>
            <a:ext cx="1791392" cy="2193373"/>
            <a:chOff x="3538549" y="2518619"/>
            <a:chExt cx="1791392" cy="2193373"/>
          </a:xfrm>
        </p:grpSpPr>
        <p:sp>
          <p:nvSpPr>
            <p:cNvPr id="5" name="Google Shape;1834;p55">
              <a:extLst>
                <a:ext uri="{FF2B5EF4-FFF2-40B4-BE49-F238E27FC236}">
                  <a16:creationId xmlns:a16="http://schemas.microsoft.com/office/drawing/2014/main" id="{1C9D42EE-A046-B7CD-D1EB-810896F036EF}"/>
                </a:ext>
              </a:extLst>
            </p:cNvPr>
            <p:cNvSpPr/>
            <p:nvPr/>
          </p:nvSpPr>
          <p:spPr>
            <a:xfrm>
              <a:off x="4795704" y="2518619"/>
              <a:ext cx="534237" cy="947121"/>
            </a:xfrm>
            <a:custGeom>
              <a:avLst/>
              <a:gdLst/>
              <a:ahLst/>
              <a:cxnLst/>
              <a:rect l="l" t="t" r="r" b="b"/>
              <a:pathLst>
                <a:path w="4147" h="7352" extrusionOk="0">
                  <a:moveTo>
                    <a:pt x="1524" y="1"/>
                  </a:moveTo>
                  <a:cubicBezTo>
                    <a:pt x="1320" y="1"/>
                    <a:pt x="1130" y="24"/>
                    <a:pt x="983" y="68"/>
                  </a:cubicBezTo>
                  <a:cubicBezTo>
                    <a:pt x="389" y="249"/>
                    <a:pt x="1" y="843"/>
                    <a:pt x="1" y="843"/>
                  </a:cubicBezTo>
                  <a:lnTo>
                    <a:pt x="1152" y="1692"/>
                  </a:lnTo>
                  <a:lnTo>
                    <a:pt x="1322" y="4056"/>
                  </a:lnTo>
                  <a:lnTo>
                    <a:pt x="437" y="6443"/>
                  </a:lnTo>
                  <a:cubicBezTo>
                    <a:pt x="437" y="6443"/>
                    <a:pt x="722" y="7352"/>
                    <a:pt x="1704" y="7352"/>
                  </a:cubicBezTo>
                  <a:cubicBezTo>
                    <a:pt x="1868" y="7352"/>
                    <a:pt x="2051" y="7327"/>
                    <a:pt x="2255" y="7268"/>
                  </a:cubicBezTo>
                  <a:cubicBezTo>
                    <a:pt x="3674" y="6856"/>
                    <a:pt x="4146" y="5425"/>
                    <a:pt x="3698" y="4516"/>
                  </a:cubicBezTo>
                  <a:cubicBezTo>
                    <a:pt x="3310" y="3740"/>
                    <a:pt x="3007" y="3425"/>
                    <a:pt x="2922" y="2807"/>
                  </a:cubicBezTo>
                  <a:cubicBezTo>
                    <a:pt x="2837" y="2177"/>
                    <a:pt x="3225" y="1377"/>
                    <a:pt x="3007" y="710"/>
                  </a:cubicBezTo>
                  <a:cubicBezTo>
                    <a:pt x="2844" y="204"/>
                    <a:pt x="2122"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6" name="Google Shape;1835;p55">
              <a:extLst>
                <a:ext uri="{FF2B5EF4-FFF2-40B4-BE49-F238E27FC236}">
                  <a16:creationId xmlns:a16="http://schemas.microsoft.com/office/drawing/2014/main" id="{FE0EE9D6-2EF5-33F9-598C-CDD0AE1A09BA}"/>
                </a:ext>
              </a:extLst>
            </p:cNvPr>
            <p:cNvSpPr/>
            <p:nvPr/>
          </p:nvSpPr>
          <p:spPr>
            <a:xfrm>
              <a:off x="4791067" y="2610857"/>
              <a:ext cx="251466" cy="172626"/>
            </a:xfrm>
            <a:custGeom>
              <a:avLst/>
              <a:gdLst/>
              <a:ahLst/>
              <a:cxnLst/>
              <a:rect l="l" t="t" r="r" b="b"/>
              <a:pathLst>
                <a:path w="1952" h="1340" extrusionOk="0">
                  <a:moveTo>
                    <a:pt x="910" y="0"/>
                  </a:moveTo>
                  <a:cubicBezTo>
                    <a:pt x="761" y="0"/>
                    <a:pt x="613" y="32"/>
                    <a:pt x="473" y="91"/>
                  </a:cubicBezTo>
                  <a:cubicBezTo>
                    <a:pt x="291" y="176"/>
                    <a:pt x="0" y="346"/>
                    <a:pt x="170" y="576"/>
                  </a:cubicBezTo>
                  <a:cubicBezTo>
                    <a:pt x="231" y="661"/>
                    <a:pt x="316" y="721"/>
                    <a:pt x="413" y="758"/>
                  </a:cubicBezTo>
                  <a:lnTo>
                    <a:pt x="1455" y="1279"/>
                  </a:lnTo>
                  <a:cubicBezTo>
                    <a:pt x="1516" y="1315"/>
                    <a:pt x="1588" y="1340"/>
                    <a:pt x="1661" y="1340"/>
                  </a:cubicBezTo>
                  <a:cubicBezTo>
                    <a:pt x="1770" y="1327"/>
                    <a:pt x="1879" y="1255"/>
                    <a:pt x="1916" y="1146"/>
                  </a:cubicBezTo>
                  <a:cubicBezTo>
                    <a:pt x="1952" y="1036"/>
                    <a:pt x="1952" y="927"/>
                    <a:pt x="1928" y="818"/>
                  </a:cubicBezTo>
                  <a:cubicBezTo>
                    <a:pt x="1831" y="443"/>
                    <a:pt x="1564" y="152"/>
                    <a:pt x="1200" y="43"/>
                  </a:cubicBezTo>
                  <a:cubicBezTo>
                    <a:pt x="1105" y="14"/>
                    <a:pt x="1007" y="0"/>
                    <a:pt x="91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7" name="Google Shape;1836;p55">
              <a:extLst>
                <a:ext uri="{FF2B5EF4-FFF2-40B4-BE49-F238E27FC236}">
                  <a16:creationId xmlns:a16="http://schemas.microsoft.com/office/drawing/2014/main" id="{8659DB4E-DF99-9AF5-9D54-BC3E4424E621}"/>
                </a:ext>
              </a:extLst>
            </p:cNvPr>
            <p:cNvSpPr/>
            <p:nvPr/>
          </p:nvSpPr>
          <p:spPr>
            <a:xfrm>
              <a:off x="4294448" y="2617814"/>
              <a:ext cx="784029" cy="605993"/>
            </a:xfrm>
            <a:custGeom>
              <a:avLst/>
              <a:gdLst/>
              <a:ahLst/>
              <a:cxnLst/>
              <a:rect l="l" t="t" r="r" b="b"/>
              <a:pathLst>
                <a:path w="6086" h="4704" extrusionOk="0">
                  <a:moveTo>
                    <a:pt x="3217" y="1"/>
                  </a:moveTo>
                  <a:cubicBezTo>
                    <a:pt x="2520" y="1"/>
                    <a:pt x="1600" y="197"/>
                    <a:pt x="934" y="837"/>
                  </a:cubicBezTo>
                  <a:cubicBezTo>
                    <a:pt x="1" y="1710"/>
                    <a:pt x="389" y="3140"/>
                    <a:pt x="389" y="3140"/>
                  </a:cubicBezTo>
                  <a:lnTo>
                    <a:pt x="4304" y="4704"/>
                  </a:lnTo>
                  <a:lnTo>
                    <a:pt x="5080" y="4486"/>
                  </a:lnTo>
                  <a:cubicBezTo>
                    <a:pt x="5492" y="4231"/>
                    <a:pt x="6086" y="2740"/>
                    <a:pt x="5904" y="1783"/>
                  </a:cubicBezTo>
                  <a:cubicBezTo>
                    <a:pt x="5722" y="825"/>
                    <a:pt x="4522" y="243"/>
                    <a:pt x="3892" y="73"/>
                  </a:cubicBezTo>
                  <a:cubicBezTo>
                    <a:pt x="3717" y="30"/>
                    <a:pt x="3483"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8" name="Google Shape;1837;p55">
              <a:extLst>
                <a:ext uri="{FF2B5EF4-FFF2-40B4-BE49-F238E27FC236}">
                  <a16:creationId xmlns:a16="http://schemas.microsoft.com/office/drawing/2014/main" id="{43966EEC-0FA1-77C3-C632-7B8C9FAF95F3}"/>
                </a:ext>
              </a:extLst>
            </p:cNvPr>
            <p:cNvSpPr/>
            <p:nvPr/>
          </p:nvSpPr>
          <p:spPr>
            <a:xfrm>
              <a:off x="4133675" y="2698973"/>
              <a:ext cx="846509" cy="2013019"/>
            </a:xfrm>
            <a:custGeom>
              <a:avLst/>
              <a:gdLst/>
              <a:ahLst/>
              <a:cxnLst/>
              <a:rect l="l" t="t" r="r" b="b"/>
              <a:pathLst>
                <a:path w="6571" h="15626" extrusionOk="0">
                  <a:moveTo>
                    <a:pt x="3394" y="1"/>
                  </a:moveTo>
                  <a:lnTo>
                    <a:pt x="1976" y="1322"/>
                  </a:lnTo>
                  <a:cubicBezTo>
                    <a:pt x="1976" y="1322"/>
                    <a:pt x="1467" y="2716"/>
                    <a:pt x="1515" y="3698"/>
                  </a:cubicBezTo>
                  <a:cubicBezTo>
                    <a:pt x="1576" y="4668"/>
                    <a:pt x="2000" y="5189"/>
                    <a:pt x="2982" y="5892"/>
                  </a:cubicBezTo>
                  <a:cubicBezTo>
                    <a:pt x="2982" y="5892"/>
                    <a:pt x="3091" y="6547"/>
                    <a:pt x="2715" y="6680"/>
                  </a:cubicBezTo>
                  <a:cubicBezTo>
                    <a:pt x="2267" y="6862"/>
                    <a:pt x="1855" y="7080"/>
                    <a:pt x="1455" y="7347"/>
                  </a:cubicBezTo>
                  <a:cubicBezTo>
                    <a:pt x="1103" y="7565"/>
                    <a:pt x="764" y="10401"/>
                    <a:pt x="715" y="11298"/>
                  </a:cubicBezTo>
                  <a:cubicBezTo>
                    <a:pt x="655" y="12098"/>
                    <a:pt x="243" y="13589"/>
                    <a:pt x="49" y="14219"/>
                  </a:cubicBezTo>
                  <a:cubicBezTo>
                    <a:pt x="0" y="14341"/>
                    <a:pt x="49" y="14486"/>
                    <a:pt x="146" y="14571"/>
                  </a:cubicBezTo>
                  <a:cubicBezTo>
                    <a:pt x="518" y="14907"/>
                    <a:pt x="1535" y="15626"/>
                    <a:pt x="3337" y="15626"/>
                  </a:cubicBezTo>
                  <a:cubicBezTo>
                    <a:pt x="3352" y="15626"/>
                    <a:pt x="3367" y="15626"/>
                    <a:pt x="3382" y="15625"/>
                  </a:cubicBezTo>
                  <a:cubicBezTo>
                    <a:pt x="5079" y="15625"/>
                    <a:pt x="5903" y="15238"/>
                    <a:pt x="6231" y="15019"/>
                  </a:cubicBezTo>
                  <a:cubicBezTo>
                    <a:pt x="6340" y="14947"/>
                    <a:pt x="6364" y="14813"/>
                    <a:pt x="6303" y="14704"/>
                  </a:cubicBezTo>
                  <a:cubicBezTo>
                    <a:pt x="6013" y="14244"/>
                    <a:pt x="5237" y="13007"/>
                    <a:pt x="5091" y="12692"/>
                  </a:cubicBezTo>
                  <a:cubicBezTo>
                    <a:pt x="4909" y="12304"/>
                    <a:pt x="4437" y="6498"/>
                    <a:pt x="4437" y="6498"/>
                  </a:cubicBezTo>
                  <a:cubicBezTo>
                    <a:pt x="4437" y="6498"/>
                    <a:pt x="4352" y="6025"/>
                    <a:pt x="4449" y="5807"/>
                  </a:cubicBezTo>
                  <a:cubicBezTo>
                    <a:pt x="4546" y="5601"/>
                    <a:pt x="4861" y="5068"/>
                    <a:pt x="4861" y="5068"/>
                  </a:cubicBezTo>
                  <a:cubicBezTo>
                    <a:pt x="4861" y="5068"/>
                    <a:pt x="4964" y="5103"/>
                    <a:pt x="5148" y="5103"/>
                  </a:cubicBezTo>
                  <a:cubicBezTo>
                    <a:pt x="5305" y="5103"/>
                    <a:pt x="5520" y="5078"/>
                    <a:pt x="5782" y="4983"/>
                  </a:cubicBezTo>
                  <a:cubicBezTo>
                    <a:pt x="6352" y="4777"/>
                    <a:pt x="6570" y="4219"/>
                    <a:pt x="6413" y="3953"/>
                  </a:cubicBezTo>
                  <a:cubicBezTo>
                    <a:pt x="6319" y="3798"/>
                    <a:pt x="6180" y="3711"/>
                    <a:pt x="6009" y="3711"/>
                  </a:cubicBezTo>
                  <a:cubicBezTo>
                    <a:pt x="5871" y="3711"/>
                    <a:pt x="5713" y="3768"/>
                    <a:pt x="5540" y="3892"/>
                  </a:cubicBezTo>
                  <a:lnTo>
                    <a:pt x="6267" y="1031"/>
                  </a:lnTo>
                  <a:lnTo>
                    <a:pt x="3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9" name="Google Shape;1838;p55">
              <a:extLst>
                <a:ext uri="{FF2B5EF4-FFF2-40B4-BE49-F238E27FC236}">
                  <a16:creationId xmlns:a16="http://schemas.microsoft.com/office/drawing/2014/main" id="{BB28C7A1-3011-D323-B032-E0F8F7A54921}"/>
                </a:ext>
              </a:extLst>
            </p:cNvPr>
            <p:cNvSpPr/>
            <p:nvPr/>
          </p:nvSpPr>
          <p:spPr>
            <a:xfrm>
              <a:off x="4364786" y="2666252"/>
              <a:ext cx="601226" cy="534108"/>
            </a:xfrm>
            <a:custGeom>
              <a:avLst/>
              <a:gdLst/>
              <a:ahLst/>
              <a:cxnLst/>
              <a:rect l="l" t="t" r="r" b="b"/>
              <a:pathLst>
                <a:path w="4667" h="4146" extrusionOk="0">
                  <a:moveTo>
                    <a:pt x="2073" y="0"/>
                  </a:moveTo>
                  <a:lnTo>
                    <a:pt x="1273" y="255"/>
                  </a:lnTo>
                  <a:lnTo>
                    <a:pt x="412" y="861"/>
                  </a:lnTo>
                  <a:lnTo>
                    <a:pt x="0" y="1576"/>
                  </a:lnTo>
                  <a:lnTo>
                    <a:pt x="73" y="1903"/>
                  </a:lnTo>
                  <a:cubicBezTo>
                    <a:pt x="509" y="1673"/>
                    <a:pt x="921" y="1370"/>
                    <a:pt x="1273" y="1019"/>
                  </a:cubicBezTo>
                  <a:cubicBezTo>
                    <a:pt x="1273" y="1019"/>
                    <a:pt x="1625" y="2582"/>
                    <a:pt x="3249" y="3091"/>
                  </a:cubicBezTo>
                  <a:cubicBezTo>
                    <a:pt x="3249" y="3091"/>
                    <a:pt x="3176" y="3928"/>
                    <a:pt x="3746" y="4146"/>
                  </a:cubicBezTo>
                  <a:lnTo>
                    <a:pt x="4291" y="3419"/>
                  </a:lnTo>
                  <a:lnTo>
                    <a:pt x="4667" y="1079"/>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0" name="Google Shape;1839;p55">
              <a:extLst>
                <a:ext uri="{FF2B5EF4-FFF2-40B4-BE49-F238E27FC236}">
                  <a16:creationId xmlns:a16="http://schemas.microsoft.com/office/drawing/2014/main" id="{0FC9D0E8-1CE1-60B2-D99C-5F8FC28C6435}"/>
                </a:ext>
              </a:extLst>
            </p:cNvPr>
            <p:cNvSpPr/>
            <p:nvPr/>
          </p:nvSpPr>
          <p:spPr>
            <a:xfrm>
              <a:off x="4578248" y="3102839"/>
              <a:ext cx="55266" cy="46377"/>
            </a:xfrm>
            <a:custGeom>
              <a:avLst/>
              <a:gdLst/>
              <a:ahLst/>
              <a:cxnLst/>
              <a:rect l="l" t="t" r="r" b="b"/>
              <a:pathLst>
                <a:path w="429" h="360" extrusionOk="0">
                  <a:moveTo>
                    <a:pt x="237" y="0"/>
                  </a:moveTo>
                  <a:cubicBezTo>
                    <a:pt x="101" y="0"/>
                    <a:pt x="0" y="141"/>
                    <a:pt x="77" y="272"/>
                  </a:cubicBezTo>
                  <a:cubicBezTo>
                    <a:pt x="109" y="332"/>
                    <a:pt x="170" y="360"/>
                    <a:pt x="232" y="360"/>
                  </a:cubicBezTo>
                  <a:cubicBezTo>
                    <a:pt x="308" y="360"/>
                    <a:pt x="384" y="316"/>
                    <a:pt x="404" y="236"/>
                  </a:cubicBezTo>
                  <a:cubicBezTo>
                    <a:pt x="428" y="139"/>
                    <a:pt x="380" y="42"/>
                    <a:pt x="283" y="5"/>
                  </a:cubicBezTo>
                  <a:cubicBezTo>
                    <a:pt x="267" y="2"/>
                    <a:pt x="252" y="0"/>
                    <a:pt x="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1" name="Google Shape;1840;p55">
              <a:extLst>
                <a:ext uri="{FF2B5EF4-FFF2-40B4-BE49-F238E27FC236}">
                  <a16:creationId xmlns:a16="http://schemas.microsoft.com/office/drawing/2014/main" id="{3DE9D80E-99F6-CFAD-33DB-2DCCE17DCAA0}"/>
                </a:ext>
              </a:extLst>
            </p:cNvPr>
            <p:cNvSpPr/>
            <p:nvPr/>
          </p:nvSpPr>
          <p:spPr>
            <a:xfrm>
              <a:off x="4592419" y="3109280"/>
              <a:ext cx="19195" cy="17778"/>
            </a:xfrm>
            <a:custGeom>
              <a:avLst/>
              <a:gdLst/>
              <a:ahLst/>
              <a:cxnLst/>
              <a:rect l="l" t="t" r="r" b="b"/>
              <a:pathLst>
                <a:path w="149" h="138" extrusionOk="0">
                  <a:moveTo>
                    <a:pt x="69" y="1"/>
                  </a:moveTo>
                  <a:cubicBezTo>
                    <a:pt x="40" y="1"/>
                    <a:pt x="15" y="22"/>
                    <a:pt x="15" y="52"/>
                  </a:cubicBezTo>
                  <a:cubicBezTo>
                    <a:pt x="0" y="104"/>
                    <a:pt x="39" y="137"/>
                    <a:pt x="77" y="137"/>
                  </a:cubicBezTo>
                  <a:cubicBezTo>
                    <a:pt x="102" y="137"/>
                    <a:pt x="127" y="122"/>
                    <a:pt x="136" y="89"/>
                  </a:cubicBezTo>
                  <a:cubicBezTo>
                    <a:pt x="148" y="52"/>
                    <a:pt x="124" y="16"/>
                    <a:pt x="88" y="4"/>
                  </a:cubicBezTo>
                  <a:cubicBezTo>
                    <a:pt x="81" y="2"/>
                    <a:pt x="75" y="1"/>
                    <a:pt x="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2" name="Google Shape;1841;p55">
              <a:extLst>
                <a:ext uri="{FF2B5EF4-FFF2-40B4-BE49-F238E27FC236}">
                  <a16:creationId xmlns:a16="http://schemas.microsoft.com/office/drawing/2014/main" id="{96522F00-81F1-4B16-3F28-C2F87F067D1E}"/>
                </a:ext>
              </a:extLst>
            </p:cNvPr>
            <p:cNvSpPr/>
            <p:nvPr/>
          </p:nvSpPr>
          <p:spPr>
            <a:xfrm>
              <a:off x="4378570" y="3057106"/>
              <a:ext cx="55008" cy="46506"/>
            </a:xfrm>
            <a:custGeom>
              <a:avLst/>
              <a:gdLst/>
              <a:ahLst/>
              <a:cxnLst/>
              <a:rect l="l" t="t" r="r" b="b"/>
              <a:pathLst>
                <a:path w="427" h="361" extrusionOk="0">
                  <a:moveTo>
                    <a:pt x="218" y="0"/>
                  </a:moveTo>
                  <a:cubicBezTo>
                    <a:pt x="95" y="0"/>
                    <a:pt x="0" y="146"/>
                    <a:pt x="75" y="263"/>
                  </a:cubicBezTo>
                  <a:cubicBezTo>
                    <a:pt x="108" y="329"/>
                    <a:pt x="168" y="360"/>
                    <a:pt x="228" y="360"/>
                  </a:cubicBezTo>
                  <a:cubicBezTo>
                    <a:pt x="301" y="360"/>
                    <a:pt x="376" y="314"/>
                    <a:pt x="402" y="227"/>
                  </a:cubicBezTo>
                  <a:cubicBezTo>
                    <a:pt x="427" y="130"/>
                    <a:pt x="366" y="33"/>
                    <a:pt x="269" y="9"/>
                  </a:cubicBezTo>
                  <a:cubicBezTo>
                    <a:pt x="252" y="3"/>
                    <a:pt x="234" y="0"/>
                    <a:pt x="2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3" name="Google Shape;1842;p55">
              <a:extLst>
                <a:ext uri="{FF2B5EF4-FFF2-40B4-BE49-F238E27FC236}">
                  <a16:creationId xmlns:a16="http://schemas.microsoft.com/office/drawing/2014/main" id="{27041B22-D42F-AF4E-C924-CA588FF04055}"/>
                </a:ext>
              </a:extLst>
            </p:cNvPr>
            <p:cNvSpPr/>
            <p:nvPr/>
          </p:nvSpPr>
          <p:spPr>
            <a:xfrm>
              <a:off x="4390937" y="3062516"/>
              <a:ext cx="19195" cy="17649"/>
            </a:xfrm>
            <a:custGeom>
              <a:avLst/>
              <a:gdLst/>
              <a:ahLst/>
              <a:cxnLst/>
              <a:rect l="l" t="t" r="r" b="b"/>
              <a:pathLst>
                <a:path w="149" h="137" extrusionOk="0">
                  <a:moveTo>
                    <a:pt x="81" y="0"/>
                  </a:moveTo>
                  <a:cubicBezTo>
                    <a:pt x="52" y="0"/>
                    <a:pt x="25" y="22"/>
                    <a:pt x="15" y="52"/>
                  </a:cubicBezTo>
                  <a:cubicBezTo>
                    <a:pt x="1" y="103"/>
                    <a:pt x="43" y="136"/>
                    <a:pt x="85" y="136"/>
                  </a:cubicBezTo>
                  <a:cubicBezTo>
                    <a:pt x="112" y="136"/>
                    <a:pt x="139" y="122"/>
                    <a:pt x="149" y="88"/>
                  </a:cubicBezTo>
                  <a:cubicBezTo>
                    <a:pt x="149" y="52"/>
                    <a:pt x="137" y="15"/>
                    <a:pt x="100" y="3"/>
                  </a:cubicBezTo>
                  <a:cubicBezTo>
                    <a:pt x="94" y="1"/>
                    <a:pt x="87" y="0"/>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5" name="Google Shape;1844;p55">
              <a:extLst>
                <a:ext uri="{FF2B5EF4-FFF2-40B4-BE49-F238E27FC236}">
                  <a16:creationId xmlns:a16="http://schemas.microsoft.com/office/drawing/2014/main" id="{38026D1C-5384-74BE-106B-36AC43D16243}"/>
                </a:ext>
              </a:extLst>
            </p:cNvPr>
            <p:cNvSpPr/>
            <p:nvPr/>
          </p:nvSpPr>
          <p:spPr>
            <a:xfrm>
              <a:off x="4450583" y="3158104"/>
              <a:ext cx="37617" cy="29759"/>
            </a:xfrm>
            <a:custGeom>
              <a:avLst/>
              <a:gdLst/>
              <a:ahLst/>
              <a:cxnLst/>
              <a:rect l="l" t="t" r="r" b="b"/>
              <a:pathLst>
                <a:path w="292" h="231" extrusionOk="0">
                  <a:moveTo>
                    <a:pt x="122" y="1"/>
                  </a:moveTo>
                  <a:cubicBezTo>
                    <a:pt x="62" y="13"/>
                    <a:pt x="1" y="49"/>
                    <a:pt x="1" y="207"/>
                  </a:cubicBezTo>
                  <a:cubicBezTo>
                    <a:pt x="1" y="207"/>
                    <a:pt x="13" y="219"/>
                    <a:pt x="25" y="219"/>
                  </a:cubicBezTo>
                  <a:lnTo>
                    <a:pt x="25" y="231"/>
                  </a:lnTo>
                  <a:cubicBezTo>
                    <a:pt x="37" y="231"/>
                    <a:pt x="49" y="219"/>
                    <a:pt x="49" y="207"/>
                  </a:cubicBezTo>
                  <a:cubicBezTo>
                    <a:pt x="49" y="110"/>
                    <a:pt x="74" y="49"/>
                    <a:pt x="122" y="49"/>
                  </a:cubicBezTo>
                  <a:cubicBezTo>
                    <a:pt x="171" y="61"/>
                    <a:pt x="219" y="86"/>
                    <a:pt x="255" y="122"/>
                  </a:cubicBezTo>
                  <a:cubicBezTo>
                    <a:pt x="262" y="128"/>
                    <a:pt x="268" y="131"/>
                    <a:pt x="274" y="131"/>
                  </a:cubicBezTo>
                  <a:cubicBezTo>
                    <a:pt x="280" y="131"/>
                    <a:pt x="286" y="128"/>
                    <a:pt x="292" y="122"/>
                  </a:cubicBezTo>
                  <a:cubicBezTo>
                    <a:pt x="292" y="110"/>
                    <a:pt x="292" y="98"/>
                    <a:pt x="292" y="98"/>
                  </a:cubicBezTo>
                  <a:cubicBezTo>
                    <a:pt x="243" y="37"/>
                    <a:pt x="183" y="13"/>
                    <a:pt x="12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6" name="Google Shape;1845;p55">
              <a:extLst>
                <a:ext uri="{FF2B5EF4-FFF2-40B4-BE49-F238E27FC236}">
                  <a16:creationId xmlns:a16="http://schemas.microsoft.com/office/drawing/2014/main" id="{F1FA1698-C856-3394-85B6-03043381BF52}"/>
                </a:ext>
              </a:extLst>
            </p:cNvPr>
            <p:cNvSpPr/>
            <p:nvPr/>
          </p:nvSpPr>
          <p:spPr>
            <a:xfrm rot="9827209">
              <a:off x="4429621" y="3260033"/>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8" name="Google Shape;1847;p55">
              <a:extLst>
                <a:ext uri="{FF2B5EF4-FFF2-40B4-BE49-F238E27FC236}">
                  <a16:creationId xmlns:a16="http://schemas.microsoft.com/office/drawing/2014/main" id="{C11CA6A7-A563-814E-FCDD-A6DC0AA1F7AC}"/>
                </a:ext>
              </a:extLst>
            </p:cNvPr>
            <p:cNvSpPr/>
            <p:nvPr/>
          </p:nvSpPr>
          <p:spPr>
            <a:xfrm>
              <a:off x="4132129" y="3536076"/>
              <a:ext cx="821517" cy="1175915"/>
            </a:xfrm>
            <a:custGeom>
              <a:avLst/>
              <a:gdLst/>
              <a:ahLst/>
              <a:cxnLst/>
              <a:rect l="l" t="t" r="r" b="b"/>
              <a:pathLst>
                <a:path w="6377" h="9128" extrusionOk="0">
                  <a:moveTo>
                    <a:pt x="4449" y="0"/>
                  </a:moveTo>
                  <a:cubicBezTo>
                    <a:pt x="4449" y="0"/>
                    <a:pt x="3956" y="378"/>
                    <a:pt x="3441" y="378"/>
                  </a:cubicBezTo>
                  <a:cubicBezTo>
                    <a:pt x="3224" y="378"/>
                    <a:pt x="3003" y="311"/>
                    <a:pt x="2812" y="121"/>
                  </a:cubicBezTo>
                  <a:cubicBezTo>
                    <a:pt x="2788" y="145"/>
                    <a:pt x="2752" y="170"/>
                    <a:pt x="2715" y="182"/>
                  </a:cubicBezTo>
                  <a:cubicBezTo>
                    <a:pt x="2267" y="364"/>
                    <a:pt x="1855" y="582"/>
                    <a:pt x="1455" y="849"/>
                  </a:cubicBezTo>
                  <a:cubicBezTo>
                    <a:pt x="1103" y="1067"/>
                    <a:pt x="764" y="3903"/>
                    <a:pt x="715" y="4800"/>
                  </a:cubicBezTo>
                  <a:cubicBezTo>
                    <a:pt x="655" y="5600"/>
                    <a:pt x="243" y="7091"/>
                    <a:pt x="49" y="7721"/>
                  </a:cubicBezTo>
                  <a:cubicBezTo>
                    <a:pt x="0" y="7843"/>
                    <a:pt x="49" y="7988"/>
                    <a:pt x="146" y="8085"/>
                  </a:cubicBezTo>
                  <a:cubicBezTo>
                    <a:pt x="518" y="8410"/>
                    <a:pt x="1535" y="9128"/>
                    <a:pt x="3337" y="9128"/>
                  </a:cubicBezTo>
                  <a:cubicBezTo>
                    <a:pt x="3352" y="9128"/>
                    <a:pt x="3367" y="9128"/>
                    <a:pt x="3382" y="9127"/>
                  </a:cubicBezTo>
                  <a:cubicBezTo>
                    <a:pt x="5091" y="9127"/>
                    <a:pt x="5915" y="8740"/>
                    <a:pt x="6243" y="8521"/>
                  </a:cubicBezTo>
                  <a:cubicBezTo>
                    <a:pt x="6340" y="8449"/>
                    <a:pt x="6376" y="8315"/>
                    <a:pt x="6303" y="8206"/>
                  </a:cubicBezTo>
                  <a:cubicBezTo>
                    <a:pt x="6012" y="7746"/>
                    <a:pt x="5249" y="6509"/>
                    <a:pt x="5091" y="6194"/>
                  </a:cubicBezTo>
                  <a:cubicBezTo>
                    <a:pt x="4909" y="5806"/>
                    <a:pt x="4449" y="0"/>
                    <a:pt x="4449"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9" name="Google Shape;1848;p55">
              <a:extLst>
                <a:ext uri="{FF2B5EF4-FFF2-40B4-BE49-F238E27FC236}">
                  <a16:creationId xmlns:a16="http://schemas.microsoft.com/office/drawing/2014/main" id="{27023703-4F74-0B94-80B3-411CE7DDA17F}"/>
                </a:ext>
              </a:extLst>
            </p:cNvPr>
            <p:cNvSpPr/>
            <p:nvPr/>
          </p:nvSpPr>
          <p:spPr>
            <a:xfrm>
              <a:off x="4166396" y="3535947"/>
              <a:ext cx="877814" cy="833111"/>
            </a:xfrm>
            <a:custGeom>
              <a:avLst/>
              <a:gdLst/>
              <a:ahLst/>
              <a:cxnLst/>
              <a:rect l="l" t="t" r="r" b="b"/>
              <a:pathLst>
                <a:path w="6814" h="6467" extrusionOk="0">
                  <a:moveTo>
                    <a:pt x="4190" y="1"/>
                  </a:moveTo>
                  <a:cubicBezTo>
                    <a:pt x="4185" y="1"/>
                    <a:pt x="4183" y="1"/>
                    <a:pt x="4183" y="1"/>
                  </a:cubicBezTo>
                  <a:cubicBezTo>
                    <a:pt x="4243" y="1262"/>
                    <a:pt x="4340" y="2425"/>
                    <a:pt x="4486" y="3431"/>
                  </a:cubicBezTo>
                  <a:lnTo>
                    <a:pt x="4086" y="4656"/>
                  </a:lnTo>
                  <a:cubicBezTo>
                    <a:pt x="4086" y="4656"/>
                    <a:pt x="3404" y="4635"/>
                    <a:pt x="2756" y="4635"/>
                  </a:cubicBezTo>
                  <a:cubicBezTo>
                    <a:pt x="2540" y="4635"/>
                    <a:pt x="2328" y="4637"/>
                    <a:pt x="2146" y="4644"/>
                  </a:cubicBezTo>
                  <a:lnTo>
                    <a:pt x="340" y="4704"/>
                  </a:lnTo>
                  <a:cubicBezTo>
                    <a:pt x="1" y="5153"/>
                    <a:pt x="183" y="5795"/>
                    <a:pt x="183" y="5795"/>
                  </a:cubicBezTo>
                  <a:cubicBezTo>
                    <a:pt x="304" y="5831"/>
                    <a:pt x="437" y="5856"/>
                    <a:pt x="571" y="5868"/>
                  </a:cubicBezTo>
                  <a:lnTo>
                    <a:pt x="1540" y="6050"/>
                  </a:lnTo>
                  <a:cubicBezTo>
                    <a:pt x="2328" y="6195"/>
                    <a:pt x="3128" y="6401"/>
                    <a:pt x="3916" y="6462"/>
                  </a:cubicBezTo>
                  <a:cubicBezTo>
                    <a:pt x="3962" y="6465"/>
                    <a:pt x="4008" y="6467"/>
                    <a:pt x="4054" y="6467"/>
                  </a:cubicBezTo>
                  <a:cubicBezTo>
                    <a:pt x="4798" y="6467"/>
                    <a:pt x="5454" y="6010"/>
                    <a:pt x="5819" y="5371"/>
                  </a:cubicBezTo>
                  <a:cubicBezTo>
                    <a:pt x="6086" y="4886"/>
                    <a:pt x="6183" y="4353"/>
                    <a:pt x="6316" y="3819"/>
                  </a:cubicBezTo>
                  <a:cubicBezTo>
                    <a:pt x="6607" y="2692"/>
                    <a:pt x="6813" y="1201"/>
                    <a:pt x="5710" y="437"/>
                  </a:cubicBezTo>
                  <a:cubicBezTo>
                    <a:pt x="5124" y="12"/>
                    <a:pt x="4275" y="1"/>
                    <a:pt x="419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0" name="Google Shape;1849;p55">
              <a:extLst>
                <a:ext uri="{FF2B5EF4-FFF2-40B4-BE49-F238E27FC236}">
                  <a16:creationId xmlns:a16="http://schemas.microsoft.com/office/drawing/2014/main" id="{395672B2-9CB6-3B33-AE66-D2956C1C90B2}"/>
                </a:ext>
              </a:extLst>
            </p:cNvPr>
            <p:cNvSpPr/>
            <p:nvPr/>
          </p:nvSpPr>
          <p:spPr>
            <a:xfrm rot="7049172" flipV="1">
              <a:off x="3605716" y="3767267"/>
              <a:ext cx="206249" cy="340583"/>
            </a:xfrm>
            <a:custGeom>
              <a:avLst/>
              <a:gdLst/>
              <a:ahLst/>
              <a:cxnLst/>
              <a:rect l="l" t="t" r="r" b="b"/>
              <a:pathLst>
                <a:path w="1601" h="3047" extrusionOk="0">
                  <a:moveTo>
                    <a:pt x="1166" y="1"/>
                  </a:moveTo>
                  <a:cubicBezTo>
                    <a:pt x="1072" y="1"/>
                    <a:pt x="703" y="522"/>
                    <a:pt x="401" y="1010"/>
                  </a:cubicBezTo>
                  <a:cubicBezTo>
                    <a:pt x="74" y="1531"/>
                    <a:pt x="1" y="2816"/>
                    <a:pt x="1" y="2816"/>
                  </a:cubicBezTo>
                  <a:lnTo>
                    <a:pt x="692" y="3046"/>
                  </a:lnTo>
                  <a:cubicBezTo>
                    <a:pt x="1043" y="2973"/>
                    <a:pt x="1128" y="2343"/>
                    <a:pt x="1128" y="2343"/>
                  </a:cubicBezTo>
                  <a:cubicBezTo>
                    <a:pt x="1455" y="2246"/>
                    <a:pt x="1564" y="2210"/>
                    <a:pt x="1577" y="1616"/>
                  </a:cubicBezTo>
                  <a:cubicBezTo>
                    <a:pt x="1601" y="1022"/>
                    <a:pt x="1007" y="937"/>
                    <a:pt x="1007" y="937"/>
                  </a:cubicBezTo>
                  <a:cubicBezTo>
                    <a:pt x="1007" y="937"/>
                    <a:pt x="1261" y="64"/>
                    <a:pt x="1177" y="4"/>
                  </a:cubicBezTo>
                  <a:cubicBezTo>
                    <a:pt x="1174" y="2"/>
                    <a:pt x="1170"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1" name="Google Shape;1850;p55">
              <a:extLst>
                <a:ext uri="{FF2B5EF4-FFF2-40B4-BE49-F238E27FC236}">
                  <a16:creationId xmlns:a16="http://schemas.microsoft.com/office/drawing/2014/main" id="{5403D9FB-B788-3AAE-DE86-AC9278A4B622}"/>
                </a:ext>
              </a:extLst>
            </p:cNvPr>
            <p:cNvSpPr/>
            <p:nvPr/>
          </p:nvSpPr>
          <p:spPr>
            <a:xfrm rot="14695347">
              <a:off x="3965558" y="3607702"/>
              <a:ext cx="372820" cy="659713"/>
            </a:xfrm>
            <a:custGeom>
              <a:avLst/>
              <a:gdLst/>
              <a:ahLst/>
              <a:cxnLst/>
              <a:rect l="l" t="t" r="r" b="b"/>
              <a:pathLst>
                <a:path w="2894" h="5121" extrusionOk="0">
                  <a:moveTo>
                    <a:pt x="1973" y="0"/>
                  </a:moveTo>
                  <a:cubicBezTo>
                    <a:pt x="1949" y="0"/>
                    <a:pt x="1924" y="1"/>
                    <a:pt x="1899" y="2"/>
                  </a:cubicBezTo>
                  <a:cubicBezTo>
                    <a:pt x="1899" y="2"/>
                    <a:pt x="226" y="1832"/>
                    <a:pt x="117" y="3323"/>
                  </a:cubicBezTo>
                  <a:cubicBezTo>
                    <a:pt x="70" y="3840"/>
                    <a:pt x="1" y="5121"/>
                    <a:pt x="792" y="5121"/>
                  </a:cubicBezTo>
                  <a:cubicBezTo>
                    <a:pt x="817" y="5121"/>
                    <a:pt x="842" y="5119"/>
                    <a:pt x="869" y="5117"/>
                  </a:cubicBezTo>
                  <a:cubicBezTo>
                    <a:pt x="978" y="5105"/>
                    <a:pt x="1075" y="5068"/>
                    <a:pt x="1172" y="5008"/>
                  </a:cubicBezTo>
                  <a:cubicBezTo>
                    <a:pt x="1342" y="4887"/>
                    <a:pt x="1487" y="4729"/>
                    <a:pt x="1584" y="4535"/>
                  </a:cubicBezTo>
                  <a:cubicBezTo>
                    <a:pt x="1948" y="3977"/>
                    <a:pt x="2251" y="3396"/>
                    <a:pt x="2493" y="2777"/>
                  </a:cubicBezTo>
                  <a:cubicBezTo>
                    <a:pt x="2687" y="2220"/>
                    <a:pt x="2796" y="1638"/>
                    <a:pt x="2845" y="1044"/>
                  </a:cubicBezTo>
                  <a:cubicBezTo>
                    <a:pt x="2857" y="790"/>
                    <a:pt x="2881" y="547"/>
                    <a:pt x="2893" y="293"/>
                  </a:cubicBezTo>
                  <a:cubicBezTo>
                    <a:pt x="2893" y="293"/>
                    <a:pt x="2601" y="0"/>
                    <a:pt x="1973"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2" name="Google Shape;1851;p55">
              <a:extLst>
                <a:ext uri="{FF2B5EF4-FFF2-40B4-BE49-F238E27FC236}">
                  <a16:creationId xmlns:a16="http://schemas.microsoft.com/office/drawing/2014/main" id="{CDD47415-5229-B0C8-E823-290089624239}"/>
                </a:ext>
              </a:extLst>
            </p:cNvPr>
            <p:cNvSpPr/>
            <p:nvPr/>
          </p:nvSpPr>
          <p:spPr>
            <a:xfrm>
              <a:off x="4444399" y="3540713"/>
              <a:ext cx="315492" cy="82834"/>
            </a:xfrm>
            <a:custGeom>
              <a:avLst/>
              <a:gdLst/>
              <a:ahLst/>
              <a:cxnLst/>
              <a:rect l="l" t="t" r="r" b="b"/>
              <a:pathLst>
                <a:path w="2449" h="643" extrusionOk="0">
                  <a:moveTo>
                    <a:pt x="1988" y="0"/>
                  </a:moveTo>
                  <a:cubicBezTo>
                    <a:pt x="1976" y="13"/>
                    <a:pt x="1964" y="13"/>
                    <a:pt x="1952" y="25"/>
                  </a:cubicBezTo>
                  <a:lnTo>
                    <a:pt x="2158" y="231"/>
                  </a:lnTo>
                  <a:cubicBezTo>
                    <a:pt x="2110" y="279"/>
                    <a:pt x="2049" y="316"/>
                    <a:pt x="1976" y="364"/>
                  </a:cubicBezTo>
                  <a:lnTo>
                    <a:pt x="1843" y="97"/>
                  </a:lnTo>
                  <a:lnTo>
                    <a:pt x="1807" y="109"/>
                  </a:lnTo>
                  <a:lnTo>
                    <a:pt x="1940" y="376"/>
                  </a:lnTo>
                  <a:cubicBezTo>
                    <a:pt x="1891" y="413"/>
                    <a:pt x="1831" y="437"/>
                    <a:pt x="1770" y="461"/>
                  </a:cubicBezTo>
                  <a:lnTo>
                    <a:pt x="1661" y="182"/>
                  </a:lnTo>
                  <a:lnTo>
                    <a:pt x="1613" y="206"/>
                  </a:lnTo>
                  <a:lnTo>
                    <a:pt x="1734" y="485"/>
                  </a:lnTo>
                  <a:lnTo>
                    <a:pt x="1673" y="509"/>
                  </a:lnTo>
                  <a:lnTo>
                    <a:pt x="1552" y="534"/>
                  </a:lnTo>
                  <a:cubicBezTo>
                    <a:pt x="1516" y="449"/>
                    <a:pt x="1491" y="352"/>
                    <a:pt x="1479" y="267"/>
                  </a:cubicBezTo>
                  <a:lnTo>
                    <a:pt x="1431" y="279"/>
                  </a:lnTo>
                  <a:cubicBezTo>
                    <a:pt x="1455" y="376"/>
                    <a:pt x="1479" y="461"/>
                    <a:pt x="1504" y="546"/>
                  </a:cubicBezTo>
                  <a:cubicBezTo>
                    <a:pt x="1419" y="570"/>
                    <a:pt x="1334" y="582"/>
                    <a:pt x="1249" y="594"/>
                  </a:cubicBezTo>
                  <a:lnTo>
                    <a:pt x="1213" y="328"/>
                  </a:lnTo>
                  <a:lnTo>
                    <a:pt x="1164" y="328"/>
                  </a:lnTo>
                  <a:lnTo>
                    <a:pt x="1213" y="582"/>
                  </a:lnTo>
                  <a:cubicBezTo>
                    <a:pt x="1164" y="588"/>
                    <a:pt x="1119" y="591"/>
                    <a:pt x="1075" y="591"/>
                  </a:cubicBezTo>
                  <a:cubicBezTo>
                    <a:pt x="1031" y="591"/>
                    <a:pt x="988" y="588"/>
                    <a:pt x="946" y="582"/>
                  </a:cubicBezTo>
                  <a:lnTo>
                    <a:pt x="934" y="340"/>
                  </a:lnTo>
                  <a:lnTo>
                    <a:pt x="885" y="340"/>
                  </a:lnTo>
                  <a:lnTo>
                    <a:pt x="897" y="594"/>
                  </a:lnTo>
                  <a:cubicBezTo>
                    <a:pt x="788" y="582"/>
                    <a:pt x="679" y="558"/>
                    <a:pt x="570" y="534"/>
                  </a:cubicBezTo>
                  <a:lnTo>
                    <a:pt x="558" y="534"/>
                  </a:lnTo>
                  <a:lnTo>
                    <a:pt x="667" y="279"/>
                  </a:lnTo>
                  <a:lnTo>
                    <a:pt x="631" y="267"/>
                  </a:lnTo>
                  <a:lnTo>
                    <a:pt x="522" y="522"/>
                  </a:lnTo>
                  <a:cubicBezTo>
                    <a:pt x="425" y="485"/>
                    <a:pt x="340" y="449"/>
                    <a:pt x="267" y="413"/>
                  </a:cubicBezTo>
                  <a:cubicBezTo>
                    <a:pt x="352" y="340"/>
                    <a:pt x="425" y="267"/>
                    <a:pt x="497" y="194"/>
                  </a:cubicBezTo>
                  <a:lnTo>
                    <a:pt x="461" y="158"/>
                  </a:lnTo>
                  <a:cubicBezTo>
                    <a:pt x="388" y="243"/>
                    <a:pt x="303" y="316"/>
                    <a:pt x="219" y="388"/>
                  </a:cubicBezTo>
                  <a:cubicBezTo>
                    <a:pt x="158" y="352"/>
                    <a:pt x="97" y="303"/>
                    <a:pt x="49" y="255"/>
                  </a:cubicBezTo>
                  <a:lnTo>
                    <a:pt x="0" y="267"/>
                  </a:lnTo>
                  <a:cubicBezTo>
                    <a:pt x="158" y="425"/>
                    <a:pt x="352" y="522"/>
                    <a:pt x="570" y="570"/>
                  </a:cubicBezTo>
                  <a:cubicBezTo>
                    <a:pt x="740" y="619"/>
                    <a:pt x="922" y="643"/>
                    <a:pt x="1091" y="643"/>
                  </a:cubicBezTo>
                  <a:cubicBezTo>
                    <a:pt x="1297" y="643"/>
                    <a:pt x="1491" y="606"/>
                    <a:pt x="1685" y="546"/>
                  </a:cubicBezTo>
                  <a:cubicBezTo>
                    <a:pt x="1988" y="437"/>
                    <a:pt x="2255" y="255"/>
                    <a:pt x="2449" y="0"/>
                  </a:cubicBezTo>
                  <a:lnTo>
                    <a:pt x="2388" y="0"/>
                  </a:lnTo>
                  <a:cubicBezTo>
                    <a:pt x="2328" y="73"/>
                    <a:pt x="2267" y="146"/>
                    <a:pt x="2194" y="194"/>
                  </a:cubicBezTo>
                  <a:lnTo>
                    <a:pt x="19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3" name="Google Shape;1852;p55">
              <a:extLst>
                <a:ext uri="{FF2B5EF4-FFF2-40B4-BE49-F238E27FC236}">
                  <a16:creationId xmlns:a16="http://schemas.microsoft.com/office/drawing/2014/main" id="{FFFCE16F-AF27-5FCD-BB32-E12A00954FEA}"/>
                </a:ext>
              </a:extLst>
            </p:cNvPr>
            <p:cNvSpPr/>
            <p:nvPr/>
          </p:nvSpPr>
          <p:spPr>
            <a:xfrm>
              <a:off x="4185204" y="4138717"/>
              <a:ext cx="92239" cy="156394"/>
            </a:xfrm>
            <a:custGeom>
              <a:avLst/>
              <a:gdLst/>
              <a:ahLst/>
              <a:cxnLst/>
              <a:rect l="l" t="t" r="r" b="b"/>
              <a:pathLst>
                <a:path w="716" h="1214" extrusionOk="0">
                  <a:moveTo>
                    <a:pt x="667" y="1"/>
                  </a:moveTo>
                  <a:cubicBezTo>
                    <a:pt x="655" y="61"/>
                    <a:pt x="631" y="110"/>
                    <a:pt x="618" y="171"/>
                  </a:cubicBezTo>
                  <a:lnTo>
                    <a:pt x="122" y="146"/>
                  </a:lnTo>
                  <a:lnTo>
                    <a:pt x="97" y="183"/>
                  </a:lnTo>
                  <a:lnTo>
                    <a:pt x="618" y="219"/>
                  </a:lnTo>
                  <a:cubicBezTo>
                    <a:pt x="594" y="292"/>
                    <a:pt x="582" y="352"/>
                    <a:pt x="570" y="425"/>
                  </a:cubicBezTo>
                  <a:lnTo>
                    <a:pt x="37" y="389"/>
                  </a:lnTo>
                  <a:cubicBezTo>
                    <a:pt x="37" y="401"/>
                    <a:pt x="37" y="413"/>
                    <a:pt x="25" y="425"/>
                  </a:cubicBezTo>
                  <a:lnTo>
                    <a:pt x="558" y="474"/>
                  </a:lnTo>
                  <a:cubicBezTo>
                    <a:pt x="546" y="558"/>
                    <a:pt x="546" y="643"/>
                    <a:pt x="534" y="728"/>
                  </a:cubicBezTo>
                  <a:cubicBezTo>
                    <a:pt x="364" y="680"/>
                    <a:pt x="182" y="643"/>
                    <a:pt x="0" y="619"/>
                  </a:cubicBezTo>
                  <a:lnTo>
                    <a:pt x="0" y="668"/>
                  </a:lnTo>
                  <a:cubicBezTo>
                    <a:pt x="182" y="692"/>
                    <a:pt x="364" y="728"/>
                    <a:pt x="534" y="765"/>
                  </a:cubicBezTo>
                  <a:lnTo>
                    <a:pt x="534" y="958"/>
                  </a:lnTo>
                  <a:cubicBezTo>
                    <a:pt x="364" y="934"/>
                    <a:pt x="182" y="910"/>
                    <a:pt x="12" y="862"/>
                  </a:cubicBezTo>
                  <a:cubicBezTo>
                    <a:pt x="0" y="886"/>
                    <a:pt x="0" y="898"/>
                    <a:pt x="12" y="910"/>
                  </a:cubicBezTo>
                  <a:cubicBezTo>
                    <a:pt x="182" y="946"/>
                    <a:pt x="352" y="983"/>
                    <a:pt x="534" y="1007"/>
                  </a:cubicBezTo>
                  <a:cubicBezTo>
                    <a:pt x="534" y="1068"/>
                    <a:pt x="534" y="1140"/>
                    <a:pt x="546" y="1201"/>
                  </a:cubicBezTo>
                  <a:lnTo>
                    <a:pt x="582" y="1213"/>
                  </a:lnTo>
                  <a:cubicBezTo>
                    <a:pt x="558" y="801"/>
                    <a:pt x="594" y="401"/>
                    <a:pt x="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4" name="Google Shape;1853;p55">
              <a:extLst>
                <a:ext uri="{FF2B5EF4-FFF2-40B4-BE49-F238E27FC236}">
                  <a16:creationId xmlns:a16="http://schemas.microsoft.com/office/drawing/2014/main" id="{A7A5761C-0054-4688-569B-A61A8FCE1D37}"/>
                </a:ext>
              </a:extLst>
            </p:cNvPr>
            <p:cNvSpPr/>
            <p:nvPr/>
          </p:nvSpPr>
          <p:spPr>
            <a:xfrm>
              <a:off x="4347523" y="3912372"/>
              <a:ext cx="412369" cy="229695"/>
            </a:xfrm>
            <a:custGeom>
              <a:avLst/>
              <a:gdLst/>
              <a:ahLst/>
              <a:cxnLst/>
              <a:rect l="l" t="t" r="r" b="b"/>
              <a:pathLst>
                <a:path w="3201" h="1783" extrusionOk="0">
                  <a:moveTo>
                    <a:pt x="3189" y="0"/>
                  </a:moveTo>
                  <a:cubicBezTo>
                    <a:pt x="3165" y="0"/>
                    <a:pt x="3152" y="0"/>
                    <a:pt x="3152" y="12"/>
                  </a:cubicBezTo>
                  <a:lnTo>
                    <a:pt x="2692" y="1552"/>
                  </a:lnTo>
                  <a:cubicBezTo>
                    <a:pt x="2680" y="1612"/>
                    <a:pt x="2643" y="1673"/>
                    <a:pt x="2595" y="1709"/>
                  </a:cubicBezTo>
                  <a:cubicBezTo>
                    <a:pt x="2559" y="1734"/>
                    <a:pt x="2510" y="1734"/>
                    <a:pt x="2462" y="1734"/>
                  </a:cubicBezTo>
                  <a:lnTo>
                    <a:pt x="25" y="1722"/>
                  </a:lnTo>
                  <a:cubicBezTo>
                    <a:pt x="13" y="1722"/>
                    <a:pt x="1" y="1722"/>
                    <a:pt x="1" y="1746"/>
                  </a:cubicBezTo>
                  <a:cubicBezTo>
                    <a:pt x="1" y="1758"/>
                    <a:pt x="13" y="1758"/>
                    <a:pt x="25" y="1758"/>
                  </a:cubicBezTo>
                  <a:lnTo>
                    <a:pt x="2462" y="1782"/>
                  </a:lnTo>
                  <a:lnTo>
                    <a:pt x="2474" y="1782"/>
                  </a:lnTo>
                  <a:cubicBezTo>
                    <a:pt x="2522" y="1782"/>
                    <a:pt x="2571" y="1770"/>
                    <a:pt x="2619" y="1758"/>
                  </a:cubicBezTo>
                  <a:cubicBezTo>
                    <a:pt x="2680" y="1709"/>
                    <a:pt x="2716" y="1637"/>
                    <a:pt x="2740" y="1564"/>
                  </a:cubicBezTo>
                  <a:lnTo>
                    <a:pt x="3201" y="25"/>
                  </a:lnTo>
                  <a:cubicBezTo>
                    <a:pt x="3201" y="12"/>
                    <a:pt x="3201" y="0"/>
                    <a:pt x="3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5" name="Google Shape;1854;p55">
              <a:extLst>
                <a:ext uri="{FF2B5EF4-FFF2-40B4-BE49-F238E27FC236}">
                  <a16:creationId xmlns:a16="http://schemas.microsoft.com/office/drawing/2014/main" id="{6B378F39-5581-A46D-6C20-D452C0DF5808}"/>
                </a:ext>
              </a:extLst>
            </p:cNvPr>
            <p:cNvSpPr/>
            <p:nvPr/>
          </p:nvSpPr>
          <p:spPr>
            <a:xfrm>
              <a:off x="4762983" y="3818717"/>
              <a:ext cx="15717" cy="59388"/>
            </a:xfrm>
            <a:custGeom>
              <a:avLst/>
              <a:gdLst/>
              <a:ahLst/>
              <a:cxnLst/>
              <a:rect l="l" t="t" r="r" b="b"/>
              <a:pathLst>
                <a:path w="122" h="461" extrusionOk="0">
                  <a:moveTo>
                    <a:pt x="97" y="0"/>
                  </a:moveTo>
                  <a:cubicBezTo>
                    <a:pt x="85" y="0"/>
                    <a:pt x="73" y="12"/>
                    <a:pt x="73" y="24"/>
                  </a:cubicBezTo>
                  <a:lnTo>
                    <a:pt x="0" y="436"/>
                  </a:lnTo>
                  <a:cubicBezTo>
                    <a:pt x="0" y="448"/>
                    <a:pt x="0" y="461"/>
                    <a:pt x="12" y="461"/>
                  </a:cubicBezTo>
                  <a:cubicBezTo>
                    <a:pt x="24" y="461"/>
                    <a:pt x="37" y="461"/>
                    <a:pt x="49" y="436"/>
                  </a:cubicBezTo>
                  <a:lnTo>
                    <a:pt x="121" y="36"/>
                  </a:lnTo>
                  <a:cubicBezTo>
                    <a:pt x="121" y="24"/>
                    <a:pt x="109" y="12"/>
                    <a:pt x="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6" name="Google Shape;1855;p55">
              <a:extLst>
                <a:ext uri="{FF2B5EF4-FFF2-40B4-BE49-F238E27FC236}">
                  <a16:creationId xmlns:a16="http://schemas.microsoft.com/office/drawing/2014/main" id="{AB97EF35-50E5-91BB-E65D-408BD3F6D5B0}"/>
                </a:ext>
              </a:extLst>
            </p:cNvPr>
            <p:cNvSpPr/>
            <p:nvPr/>
          </p:nvSpPr>
          <p:spPr>
            <a:xfrm>
              <a:off x="4558409" y="4343291"/>
              <a:ext cx="237424" cy="28213"/>
            </a:xfrm>
            <a:custGeom>
              <a:avLst/>
              <a:gdLst/>
              <a:ahLst/>
              <a:cxnLst/>
              <a:rect l="l" t="t" r="r" b="b"/>
              <a:pathLst>
                <a:path w="1843" h="219" extrusionOk="0">
                  <a:moveTo>
                    <a:pt x="1819" y="1"/>
                  </a:moveTo>
                  <a:cubicBezTo>
                    <a:pt x="1507" y="113"/>
                    <a:pt x="1177" y="172"/>
                    <a:pt x="848" y="172"/>
                  </a:cubicBezTo>
                  <a:cubicBezTo>
                    <a:pt x="574" y="172"/>
                    <a:pt x="300" y="132"/>
                    <a:pt x="37" y="49"/>
                  </a:cubicBezTo>
                  <a:cubicBezTo>
                    <a:pt x="33" y="46"/>
                    <a:pt x="29" y="44"/>
                    <a:pt x="24" y="44"/>
                  </a:cubicBezTo>
                  <a:cubicBezTo>
                    <a:pt x="12" y="44"/>
                    <a:pt x="0" y="53"/>
                    <a:pt x="0" y="61"/>
                  </a:cubicBezTo>
                  <a:cubicBezTo>
                    <a:pt x="0" y="74"/>
                    <a:pt x="0" y="86"/>
                    <a:pt x="12" y="86"/>
                  </a:cubicBezTo>
                  <a:cubicBezTo>
                    <a:pt x="291" y="170"/>
                    <a:pt x="570" y="219"/>
                    <a:pt x="861" y="219"/>
                  </a:cubicBezTo>
                  <a:cubicBezTo>
                    <a:pt x="1188" y="219"/>
                    <a:pt x="1528" y="158"/>
                    <a:pt x="1843" y="37"/>
                  </a:cubicBezTo>
                  <a:lnTo>
                    <a:pt x="1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7" name="Google Shape;1856;p55">
              <a:extLst>
                <a:ext uri="{FF2B5EF4-FFF2-40B4-BE49-F238E27FC236}">
                  <a16:creationId xmlns:a16="http://schemas.microsoft.com/office/drawing/2014/main" id="{C0914E81-4763-C7E8-6EAC-E60F7E91A234}"/>
                </a:ext>
              </a:extLst>
            </p:cNvPr>
            <p:cNvSpPr/>
            <p:nvPr/>
          </p:nvSpPr>
          <p:spPr>
            <a:xfrm>
              <a:off x="4303852" y="4298975"/>
              <a:ext cx="181257" cy="38261"/>
            </a:xfrm>
            <a:custGeom>
              <a:avLst/>
              <a:gdLst/>
              <a:ahLst/>
              <a:cxnLst/>
              <a:rect l="l" t="t" r="r" b="b"/>
              <a:pathLst>
                <a:path w="1407" h="297" extrusionOk="0">
                  <a:moveTo>
                    <a:pt x="14" y="0"/>
                  </a:moveTo>
                  <a:cubicBezTo>
                    <a:pt x="7" y="0"/>
                    <a:pt x="1" y="9"/>
                    <a:pt x="1" y="18"/>
                  </a:cubicBezTo>
                  <a:cubicBezTo>
                    <a:pt x="1" y="30"/>
                    <a:pt x="1" y="42"/>
                    <a:pt x="13" y="42"/>
                  </a:cubicBezTo>
                  <a:lnTo>
                    <a:pt x="1382" y="296"/>
                  </a:lnTo>
                  <a:cubicBezTo>
                    <a:pt x="1394" y="296"/>
                    <a:pt x="1407" y="284"/>
                    <a:pt x="1407" y="272"/>
                  </a:cubicBezTo>
                  <a:cubicBezTo>
                    <a:pt x="1407" y="260"/>
                    <a:pt x="1394" y="248"/>
                    <a:pt x="1394" y="248"/>
                  </a:cubicBezTo>
                  <a:lnTo>
                    <a:pt x="25" y="5"/>
                  </a:lnTo>
                  <a:cubicBezTo>
                    <a:pt x="21" y="2"/>
                    <a:pt x="18" y="0"/>
                    <a:pt x="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8" name="Google Shape;1857;p55">
              <a:extLst>
                <a:ext uri="{FF2B5EF4-FFF2-40B4-BE49-F238E27FC236}">
                  <a16:creationId xmlns:a16="http://schemas.microsoft.com/office/drawing/2014/main" id="{B3B3C411-666C-1AA4-88F8-047518AD25EF}"/>
                </a:ext>
              </a:extLst>
            </p:cNvPr>
            <p:cNvSpPr/>
            <p:nvPr/>
          </p:nvSpPr>
          <p:spPr>
            <a:xfrm>
              <a:off x="4228876" y="3809313"/>
              <a:ext cx="98551" cy="285863"/>
            </a:xfrm>
            <a:custGeom>
              <a:avLst/>
              <a:gdLst/>
              <a:ahLst/>
              <a:cxnLst/>
              <a:rect l="l" t="t" r="r" b="b"/>
              <a:pathLst>
                <a:path w="765" h="2219" extrusionOk="0">
                  <a:moveTo>
                    <a:pt x="752" y="0"/>
                  </a:moveTo>
                  <a:cubicBezTo>
                    <a:pt x="728" y="0"/>
                    <a:pt x="728" y="12"/>
                    <a:pt x="728" y="25"/>
                  </a:cubicBezTo>
                  <a:cubicBezTo>
                    <a:pt x="679" y="425"/>
                    <a:pt x="583" y="812"/>
                    <a:pt x="425" y="1188"/>
                  </a:cubicBezTo>
                  <a:cubicBezTo>
                    <a:pt x="316" y="1491"/>
                    <a:pt x="158" y="1794"/>
                    <a:pt x="13" y="2097"/>
                  </a:cubicBezTo>
                  <a:lnTo>
                    <a:pt x="1" y="2218"/>
                  </a:lnTo>
                  <a:cubicBezTo>
                    <a:pt x="170" y="1891"/>
                    <a:pt x="328" y="1552"/>
                    <a:pt x="473" y="1200"/>
                  </a:cubicBezTo>
                  <a:cubicBezTo>
                    <a:pt x="619" y="825"/>
                    <a:pt x="728" y="437"/>
                    <a:pt x="764" y="25"/>
                  </a:cubicBezTo>
                  <a:cubicBezTo>
                    <a:pt x="764" y="12"/>
                    <a:pt x="764" y="0"/>
                    <a:pt x="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9" name="Google Shape;1858;p55">
              <a:extLst>
                <a:ext uri="{FF2B5EF4-FFF2-40B4-BE49-F238E27FC236}">
                  <a16:creationId xmlns:a16="http://schemas.microsoft.com/office/drawing/2014/main" id="{F25D3095-D711-8EFF-7956-979896A800C0}"/>
                </a:ext>
              </a:extLst>
            </p:cNvPr>
            <p:cNvSpPr/>
            <p:nvPr/>
          </p:nvSpPr>
          <p:spPr>
            <a:xfrm>
              <a:off x="4324206" y="3737429"/>
              <a:ext cx="14171" cy="59517"/>
            </a:xfrm>
            <a:custGeom>
              <a:avLst/>
              <a:gdLst/>
              <a:ahLst/>
              <a:cxnLst/>
              <a:rect l="l" t="t" r="r" b="b"/>
              <a:pathLst>
                <a:path w="110" h="462" extrusionOk="0">
                  <a:moveTo>
                    <a:pt x="85" y="1"/>
                  </a:moveTo>
                  <a:cubicBezTo>
                    <a:pt x="73" y="1"/>
                    <a:pt x="61" y="13"/>
                    <a:pt x="61" y="25"/>
                  </a:cubicBezTo>
                  <a:lnTo>
                    <a:pt x="0" y="437"/>
                  </a:lnTo>
                  <a:cubicBezTo>
                    <a:pt x="0" y="449"/>
                    <a:pt x="12" y="461"/>
                    <a:pt x="24" y="461"/>
                  </a:cubicBezTo>
                  <a:cubicBezTo>
                    <a:pt x="36" y="461"/>
                    <a:pt x="49" y="461"/>
                    <a:pt x="49" y="449"/>
                  </a:cubicBezTo>
                  <a:lnTo>
                    <a:pt x="109" y="25"/>
                  </a:lnTo>
                  <a:cubicBezTo>
                    <a:pt x="109" y="13"/>
                    <a:pt x="97"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grpSp>
      <p:sp>
        <p:nvSpPr>
          <p:cNvPr id="33" name="Google Shape;1845;p55">
            <a:extLst>
              <a:ext uri="{FF2B5EF4-FFF2-40B4-BE49-F238E27FC236}">
                <a16:creationId xmlns:a16="http://schemas.microsoft.com/office/drawing/2014/main" id="{3B2B4BEF-629B-5AF6-B1D9-030AA0FE445A}"/>
              </a:ext>
            </a:extLst>
          </p:cNvPr>
          <p:cNvSpPr/>
          <p:nvPr/>
        </p:nvSpPr>
        <p:spPr>
          <a:xfrm rot="20476478">
            <a:off x="6284702" y="1790166"/>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34" name="Google Shape;1845;p55">
            <a:extLst>
              <a:ext uri="{FF2B5EF4-FFF2-40B4-BE49-F238E27FC236}">
                <a16:creationId xmlns:a16="http://schemas.microsoft.com/office/drawing/2014/main" id="{5E917EA8-1E70-839F-F65B-642404663A40}"/>
              </a:ext>
            </a:extLst>
          </p:cNvPr>
          <p:cNvSpPr/>
          <p:nvPr/>
        </p:nvSpPr>
        <p:spPr>
          <a:xfrm rot="1066801">
            <a:off x="6485333" y="1870227"/>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grpSp>
        <p:nvGrpSpPr>
          <p:cNvPr id="37" name="Google Shape;336;p30">
            <a:extLst>
              <a:ext uri="{FF2B5EF4-FFF2-40B4-BE49-F238E27FC236}">
                <a16:creationId xmlns:a16="http://schemas.microsoft.com/office/drawing/2014/main" id="{A0C02FF2-58D0-B868-644F-D26D183A93D0}"/>
              </a:ext>
            </a:extLst>
          </p:cNvPr>
          <p:cNvGrpSpPr/>
          <p:nvPr/>
        </p:nvGrpSpPr>
        <p:grpSpPr>
          <a:xfrm>
            <a:off x="2424742" y="2000847"/>
            <a:ext cx="2938505" cy="1579502"/>
            <a:chOff x="1769664" y="1621200"/>
            <a:chExt cx="2102556" cy="1008680"/>
          </a:xfrm>
        </p:grpSpPr>
        <p:sp>
          <p:nvSpPr>
            <p:cNvPr id="39" name="Google Shape;337;p30">
              <a:extLst>
                <a:ext uri="{FF2B5EF4-FFF2-40B4-BE49-F238E27FC236}">
                  <a16:creationId xmlns:a16="http://schemas.microsoft.com/office/drawing/2014/main" id="{F16346B7-C6B6-A999-D553-6101EBCCC1DE}"/>
                </a:ext>
              </a:extLst>
            </p:cNvPr>
            <p:cNvSpPr/>
            <p:nvPr/>
          </p:nvSpPr>
          <p:spPr>
            <a:xfrm>
              <a:off x="1769664" y="1621200"/>
              <a:ext cx="2102556" cy="1008680"/>
            </a:xfrm>
            <a:custGeom>
              <a:avLst/>
              <a:gdLst/>
              <a:ahLst/>
              <a:cxnLst/>
              <a:rect l="l" t="t" r="r" b="b"/>
              <a:pathLst>
                <a:path w="10316" h="4949" fill="none" extrusionOk="0">
                  <a:moveTo>
                    <a:pt x="584" y="1900"/>
                  </a:moveTo>
                  <a:cubicBezTo>
                    <a:pt x="1" y="2883"/>
                    <a:pt x="417" y="4599"/>
                    <a:pt x="1301" y="4782"/>
                  </a:cubicBezTo>
                  <a:cubicBezTo>
                    <a:pt x="2200" y="4949"/>
                    <a:pt x="7932" y="4949"/>
                    <a:pt x="9099" y="4616"/>
                  </a:cubicBezTo>
                  <a:cubicBezTo>
                    <a:pt x="10282" y="4266"/>
                    <a:pt x="10315" y="2849"/>
                    <a:pt x="9932" y="1533"/>
                  </a:cubicBezTo>
                  <a:cubicBezTo>
                    <a:pt x="9565" y="217"/>
                    <a:pt x="2167" y="0"/>
                    <a:pt x="217" y="1750"/>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8;p30">
              <a:extLst>
                <a:ext uri="{FF2B5EF4-FFF2-40B4-BE49-F238E27FC236}">
                  <a16:creationId xmlns:a16="http://schemas.microsoft.com/office/drawing/2014/main" id="{4AA21521-4132-55D1-810E-4AF123E9E5CE}"/>
                </a:ext>
              </a:extLst>
            </p:cNvPr>
            <p:cNvSpPr/>
            <p:nvPr/>
          </p:nvSpPr>
          <p:spPr>
            <a:xfrm>
              <a:off x="2839471" y="1804426"/>
              <a:ext cx="428215" cy="34241"/>
            </a:xfrm>
            <a:custGeom>
              <a:avLst/>
              <a:gdLst/>
              <a:ahLst/>
              <a:cxnLst/>
              <a:rect l="l" t="t" r="r" b="b"/>
              <a:pathLst>
                <a:path w="2101" h="168" fill="none" extrusionOk="0">
                  <a:moveTo>
                    <a:pt x="1" y="101"/>
                  </a:moveTo>
                  <a:cubicBezTo>
                    <a:pt x="700" y="51"/>
                    <a:pt x="1400" y="1"/>
                    <a:pt x="2100" y="167"/>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9;p30">
              <a:extLst>
                <a:ext uri="{FF2B5EF4-FFF2-40B4-BE49-F238E27FC236}">
                  <a16:creationId xmlns:a16="http://schemas.microsoft.com/office/drawing/2014/main" id="{BD38780C-B993-3571-3CB0-38B3A10FDE3B}"/>
                </a:ext>
              </a:extLst>
            </p:cNvPr>
            <p:cNvSpPr/>
            <p:nvPr/>
          </p:nvSpPr>
          <p:spPr>
            <a:xfrm>
              <a:off x="3359191" y="1831736"/>
              <a:ext cx="112098" cy="6930"/>
            </a:xfrm>
            <a:custGeom>
              <a:avLst/>
              <a:gdLst/>
              <a:ahLst/>
              <a:cxnLst/>
              <a:rect l="l" t="t" r="r" b="b"/>
              <a:pathLst>
                <a:path w="550" h="34" fill="none" extrusionOk="0">
                  <a:moveTo>
                    <a:pt x="0" y="33"/>
                  </a:moveTo>
                  <a:cubicBezTo>
                    <a:pt x="183" y="33"/>
                    <a:pt x="350" y="0"/>
                    <a:pt x="550" y="0"/>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p30">
              <a:extLst>
                <a:ext uri="{FF2B5EF4-FFF2-40B4-BE49-F238E27FC236}">
                  <a16:creationId xmlns:a16="http://schemas.microsoft.com/office/drawing/2014/main" id="{FABF2DB7-0EC9-7EBC-65E7-70CF5CB538FC}"/>
                </a:ext>
              </a:extLst>
            </p:cNvPr>
            <p:cNvSpPr/>
            <p:nvPr/>
          </p:nvSpPr>
          <p:spPr>
            <a:xfrm>
              <a:off x="1854653" y="1916522"/>
              <a:ext cx="268424" cy="485895"/>
            </a:xfrm>
            <a:custGeom>
              <a:avLst/>
              <a:gdLst/>
              <a:ahLst/>
              <a:cxnLst/>
              <a:rect l="l" t="t" r="r" b="b"/>
              <a:pathLst>
                <a:path w="1317" h="2384" fill="none" extrusionOk="0">
                  <a:moveTo>
                    <a:pt x="1317" y="1"/>
                  </a:moveTo>
                  <a:cubicBezTo>
                    <a:pt x="500" y="301"/>
                    <a:pt x="0" y="1700"/>
                    <a:pt x="550" y="2383"/>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TextBox 34">
            <a:extLst>
              <a:ext uri="{FF2B5EF4-FFF2-40B4-BE49-F238E27FC236}">
                <a16:creationId xmlns:a16="http://schemas.microsoft.com/office/drawing/2014/main" id="{AB99520E-E32F-D492-E8F8-2E70E405DF64}"/>
              </a:ext>
            </a:extLst>
          </p:cNvPr>
          <p:cNvSpPr txBox="1"/>
          <p:nvPr/>
        </p:nvSpPr>
        <p:spPr>
          <a:xfrm>
            <a:off x="2773083" y="2428230"/>
            <a:ext cx="2643249" cy="830997"/>
          </a:xfrm>
          <a:prstGeom prst="rect">
            <a:avLst/>
          </a:prstGeom>
          <a:noFill/>
        </p:spPr>
        <p:txBody>
          <a:bodyPr wrap="square" rtlCol="0">
            <a:spAutoFit/>
          </a:bodyPr>
          <a:lstStyle/>
          <a:p>
            <a:r>
              <a:rPr lang="he-IL" sz="4800" dirty="0">
                <a:latin typeface="David" panose="020E0502060401010101" pitchFamily="34" charset="-79"/>
                <a:cs typeface="David" panose="020E0502060401010101" pitchFamily="34" charset="-79"/>
              </a:rPr>
              <a:t>תודה לכם</a:t>
            </a:r>
            <a:endParaRPr lang="en-US" sz="4800" dirty="0">
              <a:latin typeface="David" panose="020E0502060401010101" pitchFamily="34" charset="-79"/>
              <a:cs typeface="David" panose="020E0502060401010101" pitchFamily="34" charset="-79"/>
            </a:endParaRPr>
          </a:p>
        </p:txBody>
      </p:sp>
      <p:sp>
        <p:nvSpPr>
          <p:cNvPr id="43" name="Google Shape;1852;p55">
            <a:extLst>
              <a:ext uri="{FF2B5EF4-FFF2-40B4-BE49-F238E27FC236}">
                <a16:creationId xmlns:a16="http://schemas.microsoft.com/office/drawing/2014/main" id="{C6F39C6E-452F-8D47-FE23-8065A085A868}"/>
              </a:ext>
            </a:extLst>
          </p:cNvPr>
          <p:cNvSpPr/>
          <p:nvPr/>
        </p:nvSpPr>
        <p:spPr>
          <a:xfrm rot="20973289">
            <a:off x="5723139" y="2691622"/>
            <a:ext cx="92239" cy="156394"/>
          </a:xfrm>
          <a:custGeom>
            <a:avLst/>
            <a:gdLst/>
            <a:ahLst/>
            <a:cxnLst/>
            <a:rect l="l" t="t" r="r" b="b"/>
            <a:pathLst>
              <a:path w="716" h="1214" extrusionOk="0">
                <a:moveTo>
                  <a:pt x="667" y="1"/>
                </a:moveTo>
                <a:cubicBezTo>
                  <a:pt x="655" y="61"/>
                  <a:pt x="631" y="110"/>
                  <a:pt x="618" y="171"/>
                </a:cubicBezTo>
                <a:lnTo>
                  <a:pt x="122" y="146"/>
                </a:lnTo>
                <a:lnTo>
                  <a:pt x="97" y="183"/>
                </a:lnTo>
                <a:lnTo>
                  <a:pt x="618" y="219"/>
                </a:lnTo>
                <a:cubicBezTo>
                  <a:pt x="594" y="292"/>
                  <a:pt x="582" y="352"/>
                  <a:pt x="570" y="425"/>
                </a:cubicBezTo>
                <a:lnTo>
                  <a:pt x="37" y="389"/>
                </a:lnTo>
                <a:cubicBezTo>
                  <a:pt x="37" y="401"/>
                  <a:pt x="37" y="413"/>
                  <a:pt x="25" y="425"/>
                </a:cubicBezTo>
                <a:lnTo>
                  <a:pt x="558" y="474"/>
                </a:lnTo>
                <a:cubicBezTo>
                  <a:pt x="546" y="558"/>
                  <a:pt x="546" y="643"/>
                  <a:pt x="534" y="728"/>
                </a:cubicBezTo>
                <a:cubicBezTo>
                  <a:pt x="364" y="680"/>
                  <a:pt x="182" y="643"/>
                  <a:pt x="0" y="619"/>
                </a:cubicBezTo>
                <a:lnTo>
                  <a:pt x="0" y="668"/>
                </a:lnTo>
                <a:cubicBezTo>
                  <a:pt x="182" y="692"/>
                  <a:pt x="364" y="728"/>
                  <a:pt x="534" y="765"/>
                </a:cubicBezTo>
                <a:lnTo>
                  <a:pt x="534" y="958"/>
                </a:lnTo>
                <a:cubicBezTo>
                  <a:pt x="364" y="934"/>
                  <a:pt x="182" y="910"/>
                  <a:pt x="12" y="862"/>
                </a:cubicBezTo>
                <a:cubicBezTo>
                  <a:pt x="0" y="886"/>
                  <a:pt x="0" y="898"/>
                  <a:pt x="12" y="910"/>
                </a:cubicBezTo>
                <a:cubicBezTo>
                  <a:pt x="182" y="946"/>
                  <a:pt x="352" y="983"/>
                  <a:pt x="534" y="1007"/>
                </a:cubicBezTo>
                <a:cubicBezTo>
                  <a:pt x="534" y="1068"/>
                  <a:pt x="534" y="1140"/>
                  <a:pt x="546" y="1201"/>
                </a:cubicBezTo>
                <a:lnTo>
                  <a:pt x="582" y="1213"/>
                </a:lnTo>
                <a:cubicBezTo>
                  <a:pt x="558" y="801"/>
                  <a:pt x="594" y="401"/>
                  <a:pt x="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69842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22CE57C-953F-C43D-38AD-01C54EE2F174}"/>
              </a:ext>
            </a:extLst>
          </p:cNvPr>
          <p:cNvPicPr>
            <a:picLocks noChangeAspect="1"/>
          </p:cNvPicPr>
          <p:nvPr/>
        </p:nvPicPr>
        <p:blipFill>
          <a:blip r:embed="rId3"/>
          <a:stretch>
            <a:fillRect/>
          </a:stretch>
        </p:blipFill>
        <p:spPr>
          <a:xfrm>
            <a:off x="473118" y="1937184"/>
            <a:ext cx="5851482" cy="2614564"/>
          </a:xfrm>
          <a:prstGeom prst="rect">
            <a:avLst/>
          </a:prstGeom>
        </p:spPr>
      </p:pic>
      <p:sp>
        <p:nvSpPr>
          <p:cNvPr id="5" name="TextBox 4">
            <a:hlinkClick r:id="rId4" action="ppaction://hlinksldjump"/>
            <a:extLst>
              <a:ext uri="{FF2B5EF4-FFF2-40B4-BE49-F238E27FC236}">
                <a16:creationId xmlns:a16="http://schemas.microsoft.com/office/drawing/2014/main" id="{6CA6E8B9-742D-D919-0A03-91F290E20A4D}"/>
              </a:ext>
            </a:extLst>
          </p:cNvPr>
          <p:cNvSpPr txBox="1"/>
          <p:nvPr/>
        </p:nvSpPr>
        <p:spPr>
          <a:xfrm>
            <a:off x="2185640" y="222353"/>
            <a:ext cx="4572000" cy="646331"/>
          </a:xfrm>
          <a:prstGeom prst="rect">
            <a:avLst/>
          </a:prstGeom>
          <a:noFill/>
        </p:spPr>
        <p:txBody>
          <a:bodyPr wrap="square">
            <a:spAutoFit/>
          </a:bodyPr>
          <a:lstStyle/>
          <a:p>
            <a:pPr algn="ctr" rtl="1"/>
            <a:r>
              <a:rPr lang="he-IL" sz="3600" dirty="0">
                <a:latin typeface="David" panose="020E0502060401010101" pitchFamily="34" charset="-79"/>
                <a:cs typeface="David" panose="020E0502060401010101" pitchFamily="34" charset="-79"/>
              </a:rPr>
              <a:t>נפיצה</a:t>
            </a:r>
            <a:endParaRPr lang="en-US" sz="3600" dirty="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3ADBAE19-24A9-103A-BA24-A3E637F8DB21}"/>
              </a:ext>
            </a:extLst>
          </p:cNvPr>
          <p:cNvSpPr txBox="1"/>
          <p:nvPr/>
        </p:nvSpPr>
        <p:spPr>
          <a:xfrm>
            <a:off x="3787588" y="802035"/>
            <a:ext cx="5074023" cy="1169551"/>
          </a:xfrm>
          <a:prstGeom prst="rect">
            <a:avLst/>
          </a:prstGeom>
          <a:noFill/>
        </p:spPr>
        <p:txBody>
          <a:bodyPr wrap="square">
            <a:spAutoFit/>
          </a:bodyPr>
          <a:lstStyle/>
          <a:p>
            <a:pPr algn="r" rtl="1"/>
            <a:r>
              <a:rPr lang="he-IL" sz="1400" dirty="0">
                <a:latin typeface="David" panose="020E0502060401010101" pitchFamily="34" charset="-79"/>
                <a:cs typeface="David" panose="020E0502060401010101" pitchFamily="34" charset="-79"/>
              </a:rPr>
              <a:t>מהירות הגל תלויה באורך הגל ככל שהגל ארוך יותר הוא יותר מהר</a:t>
            </a:r>
            <a:r>
              <a:rPr lang="en-US" sz="1400" dirty="0">
                <a:latin typeface="David" panose="020E0502060401010101" pitchFamily="34" charset="-79"/>
                <a:cs typeface="David" panose="020E0502060401010101" pitchFamily="34" charset="-79"/>
              </a:rPr>
              <a:t>.</a:t>
            </a:r>
            <a:endParaRPr lang="he-IL" sz="1400" dirty="0">
              <a:latin typeface="David" panose="020E0502060401010101" pitchFamily="34" charset="-79"/>
              <a:cs typeface="David" panose="020E0502060401010101" pitchFamily="34" charset="-79"/>
            </a:endParaRPr>
          </a:p>
          <a:p>
            <a:pPr algn="r" rtl="1"/>
            <a:r>
              <a:rPr lang="he-IL" sz="1400" dirty="0">
                <a:latin typeface="David" panose="020E0502060401010101" pitchFamily="34" charset="-79"/>
                <a:cs typeface="David" panose="020E0502060401010101" pitchFamily="34" charset="-79"/>
              </a:rPr>
              <a:t>תופעה של גלים בתדרים שונים נעים במהירויות שונות שמתרחשת בתווך דיספרסיבי כמו מים.</a:t>
            </a:r>
            <a:r>
              <a:rPr lang="ar-LB" sz="1400" dirty="0">
                <a:latin typeface="David" panose="020E0502060401010101" pitchFamily="34" charset="-79"/>
                <a:cs typeface="David" panose="020E0502060401010101" pitchFamily="34" charset="-79"/>
              </a:rPr>
              <a:t> </a:t>
            </a:r>
            <a:r>
              <a:rPr lang="he-IL" sz="1400" dirty="0">
                <a:latin typeface="David" panose="020E0502060401010101" pitchFamily="34" charset="-79"/>
                <a:cs typeface="David" panose="020E0502060401010101" pitchFamily="34" charset="-79"/>
              </a:rPr>
              <a:t>גלים אלה חופפים כמו שרואים בתמונה ויוצרים גל שאמלתודתו משתנה. אפשר לחלק את הגל לשני גלימ גל פנימי (פאזה), וגל מעטפת </a:t>
            </a:r>
            <a:r>
              <a:rPr lang="en-US" sz="1400" dirty="0">
                <a:latin typeface="David" panose="020E0502060401010101" pitchFamily="34" charset="-79"/>
                <a:cs typeface="David" panose="020E0502060401010101" pitchFamily="34" charset="-79"/>
              </a:rPr>
              <a:t>.(envelope)</a:t>
            </a:r>
            <a:endParaRPr lang="en-GB" sz="1400" dirty="0">
              <a:latin typeface="David" panose="020E0502060401010101" pitchFamily="34" charset="-79"/>
              <a:cs typeface="David" panose="020E0502060401010101" pitchFamily="34" charset="-79"/>
            </a:endParaRPr>
          </a:p>
        </p:txBody>
      </p:sp>
      <p:sp>
        <p:nvSpPr>
          <p:cNvPr id="8" name="Arc 7">
            <a:extLst>
              <a:ext uri="{FF2B5EF4-FFF2-40B4-BE49-F238E27FC236}">
                <a16:creationId xmlns:a16="http://schemas.microsoft.com/office/drawing/2014/main" id="{3187235E-A239-D978-4096-FB17B746038E}"/>
              </a:ext>
            </a:extLst>
          </p:cNvPr>
          <p:cNvSpPr/>
          <p:nvPr/>
        </p:nvSpPr>
        <p:spPr>
          <a:xfrm>
            <a:off x="3137134" y="2614360"/>
            <a:ext cx="3102301" cy="1537940"/>
          </a:xfrm>
          <a:prstGeom prst="arc">
            <a:avLst>
              <a:gd name="adj1" fmla="val 11007421"/>
              <a:gd name="adj2" fmla="val 2155576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dirty="0"/>
          </a:p>
        </p:txBody>
      </p:sp>
      <p:sp>
        <p:nvSpPr>
          <p:cNvPr id="10" name="TextBox 9">
            <a:extLst>
              <a:ext uri="{FF2B5EF4-FFF2-40B4-BE49-F238E27FC236}">
                <a16:creationId xmlns:a16="http://schemas.microsoft.com/office/drawing/2014/main" id="{27AD8A89-C28E-A2CB-3F83-691BAFAEF069}"/>
              </a:ext>
            </a:extLst>
          </p:cNvPr>
          <p:cNvSpPr txBox="1"/>
          <p:nvPr/>
        </p:nvSpPr>
        <p:spPr>
          <a:xfrm>
            <a:off x="4203818" y="2375251"/>
            <a:ext cx="968931" cy="307777"/>
          </a:xfrm>
          <a:prstGeom prst="rect">
            <a:avLst/>
          </a:prstGeom>
          <a:noFill/>
        </p:spPr>
        <p:txBody>
          <a:bodyPr wrap="square">
            <a:spAutoFit/>
          </a:bodyPr>
          <a:lstStyle/>
          <a:p>
            <a:r>
              <a:rPr lang="en-GB" sz="1400" dirty="0">
                <a:solidFill>
                  <a:schemeClr val="bg1"/>
                </a:solidFill>
                <a:latin typeface="David" panose="020E0502060401010101" pitchFamily="34" charset="-79"/>
                <a:cs typeface="David" panose="020E0502060401010101" pitchFamily="34" charset="-79"/>
              </a:rPr>
              <a:t>Venvelope</a:t>
            </a:r>
            <a:endParaRPr lang="en-GB" sz="1400" dirty="0">
              <a:solidFill>
                <a:schemeClr val="bg1"/>
              </a:solidFill>
            </a:endParaRPr>
          </a:p>
        </p:txBody>
      </p:sp>
      <p:sp>
        <p:nvSpPr>
          <p:cNvPr id="11" name="TextBox 10">
            <a:extLst>
              <a:ext uri="{FF2B5EF4-FFF2-40B4-BE49-F238E27FC236}">
                <a16:creationId xmlns:a16="http://schemas.microsoft.com/office/drawing/2014/main" id="{AC022B02-9ACE-2920-1C88-BCF116878983}"/>
              </a:ext>
            </a:extLst>
          </p:cNvPr>
          <p:cNvSpPr txBox="1"/>
          <p:nvPr/>
        </p:nvSpPr>
        <p:spPr>
          <a:xfrm>
            <a:off x="4828621" y="4152300"/>
            <a:ext cx="968931" cy="307777"/>
          </a:xfrm>
          <a:prstGeom prst="rect">
            <a:avLst/>
          </a:prstGeom>
          <a:noFill/>
        </p:spPr>
        <p:txBody>
          <a:bodyPr wrap="square">
            <a:spAutoFit/>
          </a:bodyPr>
          <a:lstStyle/>
          <a:p>
            <a:r>
              <a:rPr lang="en-GB" sz="1400" dirty="0">
                <a:solidFill>
                  <a:schemeClr val="bg1"/>
                </a:solidFill>
                <a:latin typeface="David" panose="020E0502060401010101" pitchFamily="34" charset="-79"/>
                <a:cs typeface="David" panose="020E0502060401010101" pitchFamily="34" charset="-79"/>
              </a:rPr>
              <a:t>Vphase</a:t>
            </a:r>
            <a:endParaRPr lang="en-GB" sz="1400" dirty="0">
              <a:solidFill>
                <a:schemeClr val="bg1"/>
              </a:solidFill>
            </a:endParaRPr>
          </a:p>
        </p:txBody>
      </p:sp>
      <p:cxnSp>
        <p:nvCxnSpPr>
          <p:cNvPr id="13" name="Straight Arrow Connector 12">
            <a:extLst>
              <a:ext uri="{FF2B5EF4-FFF2-40B4-BE49-F238E27FC236}">
                <a16:creationId xmlns:a16="http://schemas.microsoft.com/office/drawing/2014/main" id="{6D14B1C3-2F3F-7FF4-F81B-0CDE904F21FF}"/>
              </a:ext>
            </a:extLst>
          </p:cNvPr>
          <p:cNvCxnSpPr>
            <a:cxnSpLocks/>
          </p:cNvCxnSpPr>
          <p:nvPr/>
        </p:nvCxnSpPr>
        <p:spPr>
          <a:xfrm flipV="1">
            <a:off x="5483022" y="4306187"/>
            <a:ext cx="3853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64A94BE-7E71-4283-717A-58C769B5F6E0}"/>
              </a:ext>
            </a:extLst>
          </p:cNvPr>
          <p:cNvCxnSpPr>
            <a:cxnSpLocks/>
          </p:cNvCxnSpPr>
          <p:nvPr/>
        </p:nvCxnSpPr>
        <p:spPr>
          <a:xfrm flipV="1">
            <a:off x="5120401" y="2537416"/>
            <a:ext cx="3853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527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80">
                                          <p:stCondLst>
                                            <p:cond delay="0"/>
                                          </p:stCondLst>
                                        </p:cTn>
                                        <p:tgtEl>
                                          <p:spTgt spid="10"/>
                                        </p:tgtEl>
                                      </p:cBhvr>
                                    </p:animEffect>
                                    <p:anim calcmode="lin" valueType="num">
                                      <p:cBhvr>
                                        <p:cTn id="1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0" dur="26">
                                          <p:stCondLst>
                                            <p:cond delay="650"/>
                                          </p:stCondLst>
                                        </p:cTn>
                                        <p:tgtEl>
                                          <p:spTgt spid="10"/>
                                        </p:tgtEl>
                                      </p:cBhvr>
                                      <p:to x="100000" y="60000"/>
                                    </p:animScale>
                                    <p:animScale>
                                      <p:cBhvr>
                                        <p:cTn id="21" dur="166" decel="50000">
                                          <p:stCondLst>
                                            <p:cond delay="676"/>
                                          </p:stCondLst>
                                        </p:cTn>
                                        <p:tgtEl>
                                          <p:spTgt spid="10"/>
                                        </p:tgtEl>
                                      </p:cBhvr>
                                      <p:to x="100000" y="100000"/>
                                    </p:animScale>
                                    <p:animScale>
                                      <p:cBhvr>
                                        <p:cTn id="22" dur="26">
                                          <p:stCondLst>
                                            <p:cond delay="1312"/>
                                          </p:stCondLst>
                                        </p:cTn>
                                        <p:tgtEl>
                                          <p:spTgt spid="10"/>
                                        </p:tgtEl>
                                      </p:cBhvr>
                                      <p:to x="100000" y="80000"/>
                                    </p:animScale>
                                    <p:animScale>
                                      <p:cBhvr>
                                        <p:cTn id="23" dur="166" decel="50000">
                                          <p:stCondLst>
                                            <p:cond delay="1338"/>
                                          </p:stCondLst>
                                        </p:cTn>
                                        <p:tgtEl>
                                          <p:spTgt spid="10"/>
                                        </p:tgtEl>
                                      </p:cBhvr>
                                      <p:to x="100000" y="100000"/>
                                    </p:animScale>
                                    <p:animScale>
                                      <p:cBhvr>
                                        <p:cTn id="24" dur="26">
                                          <p:stCondLst>
                                            <p:cond delay="1642"/>
                                          </p:stCondLst>
                                        </p:cTn>
                                        <p:tgtEl>
                                          <p:spTgt spid="10"/>
                                        </p:tgtEl>
                                      </p:cBhvr>
                                      <p:to x="100000" y="90000"/>
                                    </p:animScale>
                                    <p:animScale>
                                      <p:cBhvr>
                                        <p:cTn id="25" dur="166" decel="50000">
                                          <p:stCondLst>
                                            <p:cond delay="1668"/>
                                          </p:stCondLst>
                                        </p:cTn>
                                        <p:tgtEl>
                                          <p:spTgt spid="10"/>
                                        </p:tgtEl>
                                      </p:cBhvr>
                                      <p:to x="100000" y="100000"/>
                                    </p:animScale>
                                    <p:animScale>
                                      <p:cBhvr>
                                        <p:cTn id="26" dur="26">
                                          <p:stCondLst>
                                            <p:cond delay="1808"/>
                                          </p:stCondLst>
                                        </p:cTn>
                                        <p:tgtEl>
                                          <p:spTgt spid="10"/>
                                        </p:tgtEl>
                                      </p:cBhvr>
                                      <p:to x="100000" y="95000"/>
                                    </p:animScale>
                                    <p:animScale>
                                      <p:cBhvr>
                                        <p:cTn id="27" dur="166" decel="50000">
                                          <p:stCondLst>
                                            <p:cond delay="1834"/>
                                          </p:stCondLst>
                                        </p:cTn>
                                        <p:tgtEl>
                                          <p:spTgt spid="10"/>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80">
                                          <p:stCondLst>
                                            <p:cond delay="0"/>
                                          </p:stCondLst>
                                        </p:cTn>
                                        <p:tgtEl>
                                          <p:spTgt spid="14"/>
                                        </p:tgtEl>
                                      </p:cBhvr>
                                    </p:animEffect>
                                    <p:anim calcmode="lin" valueType="num">
                                      <p:cBhvr>
                                        <p:cTn id="3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8" dur="26">
                                          <p:stCondLst>
                                            <p:cond delay="650"/>
                                          </p:stCondLst>
                                        </p:cTn>
                                        <p:tgtEl>
                                          <p:spTgt spid="14"/>
                                        </p:tgtEl>
                                      </p:cBhvr>
                                      <p:to x="100000" y="60000"/>
                                    </p:animScale>
                                    <p:animScale>
                                      <p:cBhvr>
                                        <p:cTn id="39" dur="166" decel="50000">
                                          <p:stCondLst>
                                            <p:cond delay="676"/>
                                          </p:stCondLst>
                                        </p:cTn>
                                        <p:tgtEl>
                                          <p:spTgt spid="14"/>
                                        </p:tgtEl>
                                      </p:cBhvr>
                                      <p:to x="100000" y="100000"/>
                                    </p:animScale>
                                    <p:animScale>
                                      <p:cBhvr>
                                        <p:cTn id="40" dur="26">
                                          <p:stCondLst>
                                            <p:cond delay="1312"/>
                                          </p:stCondLst>
                                        </p:cTn>
                                        <p:tgtEl>
                                          <p:spTgt spid="14"/>
                                        </p:tgtEl>
                                      </p:cBhvr>
                                      <p:to x="100000" y="80000"/>
                                    </p:animScale>
                                    <p:animScale>
                                      <p:cBhvr>
                                        <p:cTn id="41" dur="166" decel="50000">
                                          <p:stCondLst>
                                            <p:cond delay="1338"/>
                                          </p:stCondLst>
                                        </p:cTn>
                                        <p:tgtEl>
                                          <p:spTgt spid="14"/>
                                        </p:tgtEl>
                                      </p:cBhvr>
                                      <p:to x="100000" y="100000"/>
                                    </p:animScale>
                                    <p:animScale>
                                      <p:cBhvr>
                                        <p:cTn id="42" dur="26">
                                          <p:stCondLst>
                                            <p:cond delay="1642"/>
                                          </p:stCondLst>
                                        </p:cTn>
                                        <p:tgtEl>
                                          <p:spTgt spid="14"/>
                                        </p:tgtEl>
                                      </p:cBhvr>
                                      <p:to x="100000" y="90000"/>
                                    </p:animScale>
                                    <p:animScale>
                                      <p:cBhvr>
                                        <p:cTn id="43" dur="166" decel="50000">
                                          <p:stCondLst>
                                            <p:cond delay="1668"/>
                                          </p:stCondLst>
                                        </p:cTn>
                                        <p:tgtEl>
                                          <p:spTgt spid="14"/>
                                        </p:tgtEl>
                                      </p:cBhvr>
                                      <p:to x="100000" y="100000"/>
                                    </p:animScale>
                                    <p:animScale>
                                      <p:cBhvr>
                                        <p:cTn id="44" dur="26">
                                          <p:stCondLst>
                                            <p:cond delay="1808"/>
                                          </p:stCondLst>
                                        </p:cTn>
                                        <p:tgtEl>
                                          <p:spTgt spid="14"/>
                                        </p:tgtEl>
                                      </p:cBhvr>
                                      <p:to x="100000" y="95000"/>
                                    </p:animScale>
                                    <p:animScale>
                                      <p:cBhvr>
                                        <p:cTn id="45" dur="166" decel="50000">
                                          <p:stCondLst>
                                            <p:cond delay="1834"/>
                                          </p:stCondLst>
                                        </p:cTn>
                                        <p:tgtEl>
                                          <p:spTgt spid="14"/>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heel(1)">
                                      <p:cBhvr>
                                        <p:cTn id="50" dur="20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80">
                                          <p:stCondLst>
                                            <p:cond delay="0"/>
                                          </p:stCondLst>
                                        </p:cTn>
                                        <p:tgtEl>
                                          <p:spTgt spid="11"/>
                                        </p:tgtEl>
                                      </p:cBhvr>
                                    </p:animEffect>
                                    <p:anim calcmode="lin" valueType="num">
                                      <p:cBhvr>
                                        <p:cTn id="5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1" dur="26">
                                          <p:stCondLst>
                                            <p:cond delay="650"/>
                                          </p:stCondLst>
                                        </p:cTn>
                                        <p:tgtEl>
                                          <p:spTgt spid="11"/>
                                        </p:tgtEl>
                                      </p:cBhvr>
                                      <p:to x="100000" y="60000"/>
                                    </p:animScale>
                                    <p:animScale>
                                      <p:cBhvr>
                                        <p:cTn id="62" dur="166" decel="50000">
                                          <p:stCondLst>
                                            <p:cond delay="676"/>
                                          </p:stCondLst>
                                        </p:cTn>
                                        <p:tgtEl>
                                          <p:spTgt spid="11"/>
                                        </p:tgtEl>
                                      </p:cBhvr>
                                      <p:to x="100000" y="100000"/>
                                    </p:animScale>
                                    <p:animScale>
                                      <p:cBhvr>
                                        <p:cTn id="63" dur="26">
                                          <p:stCondLst>
                                            <p:cond delay="1312"/>
                                          </p:stCondLst>
                                        </p:cTn>
                                        <p:tgtEl>
                                          <p:spTgt spid="11"/>
                                        </p:tgtEl>
                                      </p:cBhvr>
                                      <p:to x="100000" y="80000"/>
                                    </p:animScale>
                                    <p:animScale>
                                      <p:cBhvr>
                                        <p:cTn id="64" dur="166" decel="50000">
                                          <p:stCondLst>
                                            <p:cond delay="1338"/>
                                          </p:stCondLst>
                                        </p:cTn>
                                        <p:tgtEl>
                                          <p:spTgt spid="11"/>
                                        </p:tgtEl>
                                      </p:cBhvr>
                                      <p:to x="100000" y="100000"/>
                                    </p:animScale>
                                    <p:animScale>
                                      <p:cBhvr>
                                        <p:cTn id="65" dur="26">
                                          <p:stCondLst>
                                            <p:cond delay="1642"/>
                                          </p:stCondLst>
                                        </p:cTn>
                                        <p:tgtEl>
                                          <p:spTgt spid="11"/>
                                        </p:tgtEl>
                                      </p:cBhvr>
                                      <p:to x="100000" y="90000"/>
                                    </p:animScale>
                                    <p:animScale>
                                      <p:cBhvr>
                                        <p:cTn id="66" dur="166" decel="50000">
                                          <p:stCondLst>
                                            <p:cond delay="1668"/>
                                          </p:stCondLst>
                                        </p:cTn>
                                        <p:tgtEl>
                                          <p:spTgt spid="11"/>
                                        </p:tgtEl>
                                      </p:cBhvr>
                                      <p:to x="100000" y="100000"/>
                                    </p:animScale>
                                    <p:animScale>
                                      <p:cBhvr>
                                        <p:cTn id="67" dur="26">
                                          <p:stCondLst>
                                            <p:cond delay="1808"/>
                                          </p:stCondLst>
                                        </p:cTn>
                                        <p:tgtEl>
                                          <p:spTgt spid="11"/>
                                        </p:tgtEl>
                                      </p:cBhvr>
                                      <p:to x="100000" y="95000"/>
                                    </p:animScale>
                                    <p:animScale>
                                      <p:cBhvr>
                                        <p:cTn id="68" dur="166" decel="50000">
                                          <p:stCondLst>
                                            <p:cond delay="1834"/>
                                          </p:stCondLst>
                                        </p:cTn>
                                        <p:tgtEl>
                                          <p:spTgt spid="11"/>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down)">
                                      <p:cBhvr>
                                        <p:cTn id="73" dur="580">
                                          <p:stCondLst>
                                            <p:cond delay="0"/>
                                          </p:stCondLst>
                                        </p:cTn>
                                        <p:tgtEl>
                                          <p:spTgt spid="13"/>
                                        </p:tgtEl>
                                      </p:cBhvr>
                                    </p:animEffect>
                                    <p:anim calcmode="lin" valueType="num">
                                      <p:cBhvr>
                                        <p:cTn id="7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9" dur="26">
                                          <p:stCondLst>
                                            <p:cond delay="650"/>
                                          </p:stCondLst>
                                        </p:cTn>
                                        <p:tgtEl>
                                          <p:spTgt spid="13"/>
                                        </p:tgtEl>
                                      </p:cBhvr>
                                      <p:to x="100000" y="60000"/>
                                    </p:animScale>
                                    <p:animScale>
                                      <p:cBhvr>
                                        <p:cTn id="80" dur="166" decel="50000">
                                          <p:stCondLst>
                                            <p:cond delay="676"/>
                                          </p:stCondLst>
                                        </p:cTn>
                                        <p:tgtEl>
                                          <p:spTgt spid="13"/>
                                        </p:tgtEl>
                                      </p:cBhvr>
                                      <p:to x="100000" y="100000"/>
                                    </p:animScale>
                                    <p:animScale>
                                      <p:cBhvr>
                                        <p:cTn id="81" dur="26">
                                          <p:stCondLst>
                                            <p:cond delay="1312"/>
                                          </p:stCondLst>
                                        </p:cTn>
                                        <p:tgtEl>
                                          <p:spTgt spid="13"/>
                                        </p:tgtEl>
                                      </p:cBhvr>
                                      <p:to x="100000" y="80000"/>
                                    </p:animScale>
                                    <p:animScale>
                                      <p:cBhvr>
                                        <p:cTn id="82" dur="166" decel="50000">
                                          <p:stCondLst>
                                            <p:cond delay="1338"/>
                                          </p:stCondLst>
                                        </p:cTn>
                                        <p:tgtEl>
                                          <p:spTgt spid="13"/>
                                        </p:tgtEl>
                                      </p:cBhvr>
                                      <p:to x="100000" y="100000"/>
                                    </p:animScale>
                                    <p:animScale>
                                      <p:cBhvr>
                                        <p:cTn id="83" dur="26">
                                          <p:stCondLst>
                                            <p:cond delay="1642"/>
                                          </p:stCondLst>
                                        </p:cTn>
                                        <p:tgtEl>
                                          <p:spTgt spid="13"/>
                                        </p:tgtEl>
                                      </p:cBhvr>
                                      <p:to x="100000" y="90000"/>
                                    </p:animScale>
                                    <p:animScale>
                                      <p:cBhvr>
                                        <p:cTn id="84" dur="166" decel="50000">
                                          <p:stCondLst>
                                            <p:cond delay="1668"/>
                                          </p:stCondLst>
                                        </p:cTn>
                                        <p:tgtEl>
                                          <p:spTgt spid="13"/>
                                        </p:tgtEl>
                                      </p:cBhvr>
                                      <p:to x="100000" y="100000"/>
                                    </p:animScale>
                                    <p:animScale>
                                      <p:cBhvr>
                                        <p:cTn id="85" dur="26">
                                          <p:stCondLst>
                                            <p:cond delay="1808"/>
                                          </p:stCondLst>
                                        </p:cTn>
                                        <p:tgtEl>
                                          <p:spTgt spid="13"/>
                                        </p:tgtEl>
                                      </p:cBhvr>
                                      <p:to x="100000" y="95000"/>
                                    </p:animScale>
                                    <p:animScale>
                                      <p:cBhvr>
                                        <p:cTn id="8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22CE57C-953F-C43D-38AD-01C54EE2F174}"/>
              </a:ext>
            </a:extLst>
          </p:cNvPr>
          <p:cNvPicPr>
            <a:picLocks noChangeAspect="1"/>
          </p:cNvPicPr>
          <p:nvPr/>
        </p:nvPicPr>
        <p:blipFill>
          <a:blip r:embed="rId4"/>
          <a:stretch>
            <a:fillRect/>
          </a:stretch>
        </p:blipFill>
        <p:spPr>
          <a:xfrm>
            <a:off x="282618" y="1782194"/>
            <a:ext cx="3534106" cy="1579112"/>
          </a:xfrm>
          <a:prstGeom prst="rect">
            <a:avLst/>
          </a:prstGeom>
        </p:spPr>
      </p:pic>
      <p:sp>
        <p:nvSpPr>
          <p:cNvPr id="5" name="TextBox 4">
            <a:hlinkClick r:id="rId5" action="ppaction://hlinksldjump"/>
            <a:extLst>
              <a:ext uri="{FF2B5EF4-FFF2-40B4-BE49-F238E27FC236}">
                <a16:creationId xmlns:a16="http://schemas.microsoft.com/office/drawing/2014/main" id="{6CA6E8B9-742D-D919-0A03-91F290E20A4D}"/>
              </a:ext>
            </a:extLst>
          </p:cNvPr>
          <p:cNvSpPr txBox="1"/>
          <p:nvPr/>
        </p:nvSpPr>
        <p:spPr>
          <a:xfrm>
            <a:off x="2185640" y="222353"/>
            <a:ext cx="4572000" cy="646331"/>
          </a:xfrm>
          <a:prstGeom prst="rect">
            <a:avLst/>
          </a:prstGeom>
          <a:noFill/>
        </p:spPr>
        <p:txBody>
          <a:bodyPr wrap="square">
            <a:spAutoFit/>
          </a:bodyPr>
          <a:lstStyle/>
          <a:p>
            <a:pPr algn="ctr" rtl="1"/>
            <a:r>
              <a:rPr lang="he-IL" sz="3600">
                <a:latin typeface="David" panose="020E0502060401010101" pitchFamily="34" charset="-79"/>
                <a:cs typeface="David" panose="020E0502060401010101" pitchFamily="34" charset="-79"/>
              </a:rPr>
              <a:t>מהירות פאזה</a:t>
            </a:r>
            <a:endParaRPr lang="en-US" sz="360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3ADBAE19-24A9-103A-BA24-A3E637F8DB21}"/>
              </a:ext>
            </a:extLst>
          </p:cNvPr>
          <p:cNvSpPr txBox="1"/>
          <p:nvPr/>
        </p:nvSpPr>
        <p:spPr>
          <a:xfrm>
            <a:off x="4572000" y="955815"/>
            <a:ext cx="4007222" cy="2893100"/>
          </a:xfrm>
          <a:prstGeom prst="rect">
            <a:avLst/>
          </a:prstGeom>
          <a:noFill/>
        </p:spPr>
        <p:txBody>
          <a:bodyPr wrap="square">
            <a:spAutoFit/>
          </a:bodyPr>
          <a:lstStyle/>
          <a:p>
            <a:pPr algn="r" rtl="1"/>
            <a:r>
              <a:rPr lang="he-IL" sz="1400">
                <a:highlight>
                  <a:srgbClr val="D1ECDB"/>
                </a:highlight>
                <a:latin typeface="David" panose="020E0502060401010101" pitchFamily="34" charset="-79"/>
                <a:cs typeface="David" panose="020E0502060401010101" pitchFamily="34" charset="-79"/>
              </a:rPr>
              <a:t>בגלי קול באוויר, הגל מתקדם במהירות קבועה, היא מהירות הקול </a:t>
            </a:r>
            <a:r>
              <a:rPr lang="en-US" sz="1400">
                <a:highlight>
                  <a:srgbClr val="D1ECDB"/>
                </a:highlight>
                <a:latin typeface="David" panose="020E0502060401010101" pitchFamily="34" charset="-79"/>
                <a:cs typeface="David" panose="020E0502060401010101" pitchFamily="34" charset="-79"/>
              </a:rPr>
              <a:t>C</a:t>
            </a:r>
            <a:endParaRPr lang="he-IL" sz="1400">
              <a:highlight>
                <a:srgbClr val="D1ECDB"/>
              </a:highlight>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ולכן מתקיים הקשר הבא בין אורך הגל והתדר:</a:t>
            </a:r>
          </a:p>
          <a:p>
            <a:pPr algn="r" rtl="1"/>
            <a:endParaRPr lang="he-IL" sz="1400">
              <a:latin typeface="David" panose="020E0502060401010101" pitchFamily="34" charset="-79"/>
              <a:cs typeface="David" panose="020E0502060401010101" pitchFamily="34" charset="-79"/>
            </a:endParaRPr>
          </a:p>
          <a:p>
            <a:pPr algn="r" rtl="1"/>
            <a:endParaRPr lang="he-IL" sz="1400">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בגלי מים (היינו גלים על פני המים), מתברר שהמצב יותר מורכב. מהירות ההתקדמות של הגל תלויה באורך הגל. וגם בעומק המים ובמתח הפנים.</a:t>
            </a:r>
          </a:p>
          <a:p>
            <a:pPr algn="r" rtl="1"/>
            <a:r>
              <a:rPr lang="he-IL" sz="1400">
                <a:highlight>
                  <a:srgbClr val="D1ECDB"/>
                </a:highlight>
                <a:latin typeface="David" panose="020E0502060401010101" pitchFamily="34" charset="-79"/>
                <a:cs typeface="David" panose="020E0502060401010101" pitchFamily="34" charset="-79"/>
              </a:rPr>
              <a:t>הנוסחה הכללית היא כזאת:</a:t>
            </a:r>
          </a:p>
          <a:p>
            <a:pPr algn="r" rtl="1"/>
            <a:endParaRPr lang="he-IL" sz="1400">
              <a:latin typeface="David" panose="020E0502060401010101" pitchFamily="34" charset="-79"/>
              <a:cs typeface="David" panose="020E0502060401010101" pitchFamily="34" charset="-79"/>
            </a:endParaRPr>
          </a:p>
          <a:p>
            <a:pPr algn="r" rtl="1"/>
            <a:endParaRPr lang="he-IL" sz="1400">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בקירוב לגלי גרביטציה במים עמוקים אפשר לקבל נוסחה פשוטה יותר:</a:t>
            </a:r>
          </a:p>
        </p:txBody>
      </p:sp>
      <p:sp>
        <p:nvSpPr>
          <p:cNvPr id="11" name="TextBox 10">
            <a:extLst>
              <a:ext uri="{FF2B5EF4-FFF2-40B4-BE49-F238E27FC236}">
                <a16:creationId xmlns:a16="http://schemas.microsoft.com/office/drawing/2014/main" id="{AC022B02-9ACE-2920-1C88-BCF116878983}"/>
              </a:ext>
            </a:extLst>
          </p:cNvPr>
          <p:cNvSpPr txBox="1"/>
          <p:nvPr/>
        </p:nvSpPr>
        <p:spPr>
          <a:xfrm>
            <a:off x="2741820" y="3133205"/>
            <a:ext cx="968931" cy="307777"/>
          </a:xfrm>
          <a:prstGeom prst="rect">
            <a:avLst/>
          </a:prstGeom>
          <a:noFill/>
        </p:spPr>
        <p:txBody>
          <a:bodyPr wrap="square">
            <a:spAutoFit/>
          </a:bodyPr>
          <a:lstStyle/>
          <a:p>
            <a:r>
              <a:rPr lang="en-GB" sz="1400">
                <a:solidFill>
                  <a:schemeClr val="bg1"/>
                </a:solidFill>
                <a:latin typeface="David" panose="020E0502060401010101" pitchFamily="34" charset="-79"/>
                <a:cs typeface="David" panose="020E0502060401010101" pitchFamily="34" charset="-79"/>
              </a:rPr>
              <a:t>Vphase</a:t>
            </a:r>
            <a:endParaRPr lang="en-GB" sz="1400">
              <a:solidFill>
                <a:schemeClr val="bg1"/>
              </a:solidFill>
            </a:endParaRPr>
          </a:p>
        </p:txBody>
      </p:sp>
      <p:cxnSp>
        <p:nvCxnSpPr>
          <p:cNvPr id="13" name="Straight Arrow Connector 12">
            <a:extLst>
              <a:ext uri="{FF2B5EF4-FFF2-40B4-BE49-F238E27FC236}">
                <a16:creationId xmlns:a16="http://schemas.microsoft.com/office/drawing/2014/main" id="{6D14B1C3-2F3F-7FF4-F81B-0CDE904F21FF}"/>
              </a:ext>
            </a:extLst>
          </p:cNvPr>
          <p:cNvCxnSpPr>
            <a:cxnSpLocks/>
          </p:cNvCxnSpPr>
          <p:nvPr/>
        </p:nvCxnSpPr>
        <p:spPr>
          <a:xfrm flipV="1">
            <a:off x="3431355" y="3287092"/>
            <a:ext cx="3853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A14D73-1275-2998-950C-1F5CDA31BFE5}"/>
                  </a:ext>
                </a:extLst>
              </p:cNvPr>
              <p:cNvSpPr txBox="1"/>
              <p:nvPr/>
            </p:nvSpPr>
            <p:spPr>
              <a:xfrm>
                <a:off x="4266083" y="1446298"/>
                <a:ext cx="61183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58870"/>
                          </a:solidFill>
                          <a:latin typeface="Cambria Math" panose="02040503050406030204" pitchFamily="18" charset="0"/>
                        </a:rPr>
                        <m:t>𝑓</m:t>
                      </m:r>
                      <m:r>
                        <a:rPr lang="en-US" i="1" smtClean="0">
                          <a:solidFill>
                            <a:srgbClr val="F58870"/>
                          </a:solidFill>
                          <a:latin typeface="Cambria Math" panose="02040503050406030204" pitchFamily="18" charset="0"/>
                        </a:rPr>
                        <m:t>=</m:t>
                      </m:r>
                      <m:f>
                        <m:fPr>
                          <m:ctrlPr>
                            <a:rPr lang="en-US" i="1" smtClean="0">
                              <a:solidFill>
                                <a:srgbClr val="F58870"/>
                              </a:solidFill>
                              <a:latin typeface="Cambria Math" panose="02040503050406030204" pitchFamily="18" charset="0"/>
                            </a:rPr>
                          </m:ctrlPr>
                        </m:fPr>
                        <m:num>
                          <m:r>
                            <a:rPr lang="en-US" i="1" smtClean="0">
                              <a:solidFill>
                                <a:srgbClr val="F58870"/>
                              </a:solidFill>
                              <a:latin typeface="Cambria Math" panose="02040503050406030204" pitchFamily="18" charset="0"/>
                            </a:rPr>
                            <m:t>𝑐</m:t>
                          </m:r>
                        </m:num>
                        <m:den>
                          <m:r>
                            <a:rPr lang="en-US" i="1" smtClean="0">
                              <a:solidFill>
                                <a:srgbClr val="F58870"/>
                              </a:solidFill>
                              <a:latin typeface="Cambria Math" panose="02040503050406030204" pitchFamily="18" charset="0"/>
                            </a:rPr>
                            <m:t>𝜆</m:t>
                          </m:r>
                        </m:den>
                      </m:f>
                    </m:oMath>
                  </m:oMathPara>
                </a14:m>
                <a:endParaRPr lang="en-US">
                  <a:solidFill>
                    <a:srgbClr val="F58870"/>
                  </a:solidFill>
                </a:endParaRPr>
              </a:p>
            </p:txBody>
          </p:sp>
        </mc:Choice>
        <mc:Fallback xmlns="">
          <p:sp>
            <p:nvSpPr>
              <p:cNvPr id="2" name="TextBox 1">
                <a:extLst>
                  <a:ext uri="{FF2B5EF4-FFF2-40B4-BE49-F238E27FC236}">
                    <a16:creationId xmlns:a16="http://schemas.microsoft.com/office/drawing/2014/main" id="{BBA14D73-1275-2998-950C-1F5CDA31BFE5}"/>
                  </a:ext>
                </a:extLst>
              </p:cNvPr>
              <p:cNvSpPr txBox="1">
                <a:spLocks noRot="1" noChangeAspect="1" noMove="1" noResize="1" noEditPoints="1" noAdjustHandles="1" noChangeArrowheads="1" noChangeShapeType="1" noTextEdit="1"/>
              </p:cNvSpPr>
              <p:nvPr/>
            </p:nvSpPr>
            <p:spPr>
              <a:xfrm>
                <a:off x="4266083" y="1446298"/>
                <a:ext cx="611834" cy="474361"/>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70CD6B-2305-8090-36B9-A5D3DBEBD2A5}"/>
                  </a:ext>
                </a:extLst>
              </p:cNvPr>
              <p:cNvSpPr txBox="1"/>
              <p:nvPr/>
            </p:nvSpPr>
            <p:spPr>
              <a:xfrm>
                <a:off x="3816724" y="2570895"/>
                <a:ext cx="2856388" cy="6365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58870"/>
                              </a:solidFill>
                              <a:latin typeface="Cambria Math" panose="02040503050406030204" pitchFamily="18" charset="0"/>
                            </a:rPr>
                          </m:ctrlPr>
                        </m:sSubPr>
                        <m:e>
                          <m:r>
                            <a:rPr lang="en-US" sz="1400" i="1">
                              <a:solidFill>
                                <a:srgbClr val="F58870"/>
                              </a:solidFill>
                              <a:latin typeface="Cambria Math" panose="02040503050406030204" pitchFamily="18" charset="0"/>
                            </a:rPr>
                            <m:t>𝑣</m:t>
                          </m:r>
                        </m:e>
                        <m:sub>
                          <m:r>
                            <a:rPr lang="en-US" sz="1400" i="1">
                              <a:solidFill>
                                <a:srgbClr val="F58870"/>
                              </a:solidFill>
                              <a:latin typeface="Cambria Math" panose="02040503050406030204" pitchFamily="18" charset="0"/>
                            </a:rPr>
                            <m:t>𝑝</m:t>
                          </m:r>
                          <m:r>
                            <a:rPr lang="en-US" sz="1400" i="1">
                              <a:solidFill>
                                <a:srgbClr val="F58870"/>
                              </a:solidFill>
                              <a:latin typeface="Cambria Math" panose="02040503050406030204" pitchFamily="18" charset="0"/>
                            </a:rPr>
                            <m:t>h</m:t>
                          </m:r>
                          <m:r>
                            <a:rPr lang="en-US" sz="1400" i="1">
                              <a:solidFill>
                                <a:srgbClr val="F58870"/>
                              </a:solidFill>
                              <a:latin typeface="Cambria Math" panose="02040503050406030204" pitchFamily="18" charset="0"/>
                            </a:rPr>
                            <m:t>𝑎𝑠𝑒</m:t>
                          </m:r>
                        </m:sub>
                      </m:sSub>
                      <m:r>
                        <a:rPr lang="en-US" sz="1400" b="0" i="1" smtClean="0">
                          <a:solidFill>
                            <a:srgbClr val="F58870"/>
                          </a:solidFill>
                          <a:latin typeface="Cambria Math" panose="02040503050406030204" pitchFamily="18" charset="0"/>
                        </a:rPr>
                        <m:t>=</m:t>
                      </m:r>
                      <m:rad>
                        <m:radPr>
                          <m:degHide m:val="on"/>
                          <m:ctrlPr>
                            <a:rPr lang="en-US" sz="1400" b="0" i="1" smtClean="0">
                              <a:solidFill>
                                <a:srgbClr val="F58870"/>
                              </a:solidFill>
                              <a:latin typeface="Cambria Math" panose="02040503050406030204" pitchFamily="18" charset="0"/>
                            </a:rPr>
                          </m:ctrlPr>
                        </m:radPr>
                        <m:deg/>
                        <m:e>
                          <m:r>
                            <a:rPr lang="en-US" sz="1400" b="0" i="1" smtClean="0">
                              <a:solidFill>
                                <a:srgbClr val="F58870"/>
                              </a:solidFill>
                              <a:latin typeface="Cambria Math" panose="02040503050406030204" pitchFamily="18" charset="0"/>
                            </a:rPr>
                            <m:t>(</m:t>
                          </m:r>
                          <m:f>
                            <m:fPr>
                              <m:ctrlPr>
                                <a:rPr lang="en-US" sz="1400" i="1">
                                  <a:solidFill>
                                    <a:srgbClr val="F58870"/>
                                  </a:solidFill>
                                  <a:latin typeface="Cambria Math" panose="02040503050406030204" pitchFamily="18" charset="0"/>
                                </a:rPr>
                              </m:ctrlPr>
                            </m:fPr>
                            <m:num>
                              <m:r>
                                <a:rPr lang="en-US" sz="1400" i="1">
                                  <a:solidFill>
                                    <a:srgbClr val="F58870"/>
                                  </a:solidFill>
                                  <a:latin typeface="Cambria Math" panose="02040503050406030204" pitchFamily="18" charset="0"/>
                                </a:rPr>
                                <m:t>𝑔</m:t>
                              </m:r>
                              <m:r>
                                <a:rPr lang="en-US" sz="1400" i="1">
                                  <a:solidFill>
                                    <a:srgbClr val="F58870"/>
                                  </a:solidFill>
                                  <a:latin typeface="Cambria Math" panose="02040503050406030204" pitchFamily="18" charset="0"/>
                                </a:rPr>
                                <m:t>𝜆</m:t>
                              </m:r>
                            </m:num>
                            <m:den>
                              <m:r>
                                <a:rPr lang="en-US" sz="1400" i="1">
                                  <a:solidFill>
                                    <a:srgbClr val="F58870"/>
                                  </a:solidFill>
                                  <a:latin typeface="Cambria Math" panose="02040503050406030204" pitchFamily="18" charset="0"/>
                                </a:rPr>
                                <m:t>2</m:t>
                              </m:r>
                              <m:r>
                                <a:rPr lang="en-US" sz="1400" i="1">
                                  <a:solidFill>
                                    <a:srgbClr val="F58870"/>
                                  </a:solidFill>
                                  <a:latin typeface="Cambria Math" panose="02040503050406030204" pitchFamily="18" charset="0"/>
                                </a:rPr>
                                <m:t>𝜋</m:t>
                              </m:r>
                            </m:den>
                          </m:f>
                          <m:f>
                            <m:fPr>
                              <m:ctrlPr>
                                <a:rPr lang="en-US" sz="1400" i="1">
                                  <a:solidFill>
                                    <a:srgbClr val="F58870"/>
                                  </a:solidFill>
                                  <a:latin typeface="Cambria Math" panose="02040503050406030204" pitchFamily="18" charset="0"/>
                                </a:rPr>
                              </m:ctrlPr>
                            </m:fPr>
                            <m:num>
                              <m:r>
                                <a:rPr lang="en-US" sz="1400" i="1">
                                  <a:solidFill>
                                    <a:srgbClr val="F58870"/>
                                  </a:solidFill>
                                  <a:latin typeface="Cambria Math" panose="02040503050406030204" pitchFamily="18" charset="0"/>
                                </a:rPr>
                                <m:t>+</m:t>
                              </m:r>
                              <m:r>
                                <a:rPr lang="en-US" sz="1400" i="1">
                                  <a:solidFill>
                                    <a:srgbClr val="F58870"/>
                                  </a:solidFill>
                                  <a:latin typeface="Cambria Math" panose="02040503050406030204" pitchFamily="18" charset="0"/>
                                </a:rPr>
                                <m:t>2</m:t>
                              </m:r>
                              <m:r>
                                <a:rPr lang="en-US" sz="1400" i="1">
                                  <a:solidFill>
                                    <a:srgbClr val="F58870"/>
                                  </a:solidFill>
                                  <a:latin typeface="Cambria Math" panose="02040503050406030204" pitchFamily="18" charset="0"/>
                                </a:rPr>
                                <m:t>𝜋𝛾</m:t>
                              </m:r>
                            </m:num>
                            <m:den>
                              <m:r>
                                <a:rPr lang="en-US" sz="1400" i="1">
                                  <a:solidFill>
                                    <a:srgbClr val="F58870"/>
                                  </a:solidFill>
                                  <a:latin typeface="Cambria Math" panose="02040503050406030204" pitchFamily="18" charset="0"/>
                                </a:rPr>
                                <m:t>𝑝</m:t>
                              </m:r>
                              <m:r>
                                <a:rPr lang="en-US" sz="1400" i="1">
                                  <a:solidFill>
                                    <a:srgbClr val="F58870"/>
                                  </a:solidFill>
                                  <a:latin typeface="Cambria Math" panose="02040503050406030204" pitchFamily="18" charset="0"/>
                                </a:rPr>
                                <m:t>𝜆</m:t>
                              </m:r>
                            </m:den>
                          </m:f>
                          <m:r>
                            <a:rPr lang="en-US" sz="1400" i="1">
                              <a:solidFill>
                                <a:srgbClr val="F58870"/>
                              </a:solidFill>
                              <a:latin typeface="Cambria Math" panose="02040503050406030204" pitchFamily="18" charset="0"/>
                            </a:rPr>
                            <m:t>) </m:t>
                          </m:r>
                          <m:func>
                            <m:funcPr>
                              <m:ctrlPr>
                                <a:rPr lang="en-US" sz="1400" i="1">
                                  <a:solidFill>
                                    <a:srgbClr val="F58870"/>
                                  </a:solidFill>
                                  <a:latin typeface="Cambria Math" panose="02040503050406030204" pitchFamily="18" charset="0"/>
                                </a:rPr>
                              </m:ctrlPr>
                            </m:funcPr>
                            <m:fName>
                              <m:r>
                                <m:rPr>
                                  <m:sty m:val="p"/>
                                </m:rPr>
                                <a:rPr lang="en-US" sz="1400" i="1">
                                  <a:solidFill>
                                    <a:srgbClr val="F58870"/>
                                  </a:solidFill>
                                  <a:latin typeface="Cambria Math" panose="02040503050406030204" pitchFamily="18" charset="0"/>
                                </a:rPr>
                                <m:t>tan</m:t>
                              </m:r>
                              <m:r>
                                <a:rPr lang="en-US" sz="1400" b="0" i="1" smtClean="0">
                                  <a:solidFill>
                                    <a:srgbClr val="F58870"/>
                                  </a:solidFill>
                                  <a:latin typeface="Cambria Math" panose="02040503050406030204" pitchFamily="18" charset="0"/>
                                </a:rPr>
                                <m:t>h</m:t>
                              </m:r>
                            </m:fName>
                            <m:e>
                              <m:r>
                                <a:rPr lang="en-US" sz="1400" b="0" i="1" smtClean="0">
                                  <a:solidFill>
                                    <a:srgbClr val="F58870"/>
                                  </a:solidFill>
                                  <a:latin typeface="Cambria Math" panose="02040503050406030204" pitchFamily="18" charset="0"/>
                                </a:rPr>
                                <m:t>(</m:t>
                              </m:r>
                              <m:f>
                                <m:fPr>
                                  <m:ctrlPr>
                                    <a:rPr lang="en-US" sz="1400" i="1">
                                      <a:solidFill>
                                        <a:srgbClr val="F58870"/>
                                      </a:solidFill>
                                      <a:latin typeface="Cambria Math" panose="02040503050406030204" pitchFamily="18" charset="0"/>
                                    </a:rPr>
                                  </m:ctrlPr>
                                </m:fPr>
                                <m:num>
                                  <m:r>
                                    <a:rPr lang="en-US" sz="1400" i="1">
                                      <a:solidFill>
                                        <a:srgbClr val="F58870"/>
                                      </a:solidFill>
                                      <a:latin typeface="Cambria Math" panose="02040503050406030204" pitchFamily="18" charset="0"/>
                                    </a:rPr>
                                    <m:t>2</m:t>
                                  </m:r>
                                  <m:r>
                                    <a:rPr lang="en-US" sz="1400" i="1">
                                      <a:solidFill>
                                        <a:srgbClr val="F58870"/>
                                      </a:solidFill>
                                      <a:latin typeface="Cambria Math" panose="02040503050406030204" pitchFamily="18" charset="0"/>
                                    </a:rPr>
                                    <m:t>𝜋</m:t>
                                  </m:r>
                                  <m:r>
                                    <a:rPr lang="en-US" sz="1400" i="1">
                                      <a:solidFill>
                                        <a:srgbClr val="F58870"/>
                                      </a:solidFill>
                                      <a:latin typeface="Cambria Math" panose="02040503050406030204" pitchFamily="18" charset="0"/>
                                    </a:rPr>
                                    <m:t>𝑑</m:t>
                                  </m:r>
                                </m:num>
                                <m:den>
                                  <m:r>
                                    <a:rPr lang="en-US" sz="1400" i="1">
                                      <a:solidFill>
                                        <a:srgbClr val="F58870"/>
                                      </a:solidFill>
                                      <a:latin typeface="Cambria Math" panose="02040503050406030204" pitchFamily="18" charset="0"/>
                                    </a:rPr>
                                    <m:t>𝜆</m:t>
                                  </m:r>
                                </m:den>
                              </m:f>
                              <m:r>
                                <a:rPr lang="en-US" sz="1400" b="0" i="1" smtClean="0">
                                  <a:solidFill>
                                    <a:srgbClr val="F58870"/>
                                  </a:solidFill>
                                  <a:latin typeface="Cambria Math" panose="02040503050406030204" pitchFamily="18" charset="0"/>
                                </a:rPr>
                                <m:t>)</m:t>
                              </m:r>
                            </m:e>
                          </m:func>
                        </m:e>
                      </m:rad>
                    </m:oMath>
                  </m:oMathPara>
                </a14:m>
                <a:endParaRPr lang="en-US" sz="1400">
                  <a:solidFill>
                    <a:srgbClr val="F58870"/>
                  </a:solidFill>
                </a:endParaRPr>
              </a:p>
            </p:txBody>
          </p:sp>
        </mc:Choice>
        <mc:Fallback xmlns="">
          <p:sp>
            <p:nvSpPr>
              <p:cNvPr id="3" name="TextBox 2">
                <a:extLst>
                  <a:ext uri="{FF2B5EF4-FFF2-40B4-BE49-F238E27FC236}">
                    <a16:creationId xmlns:a16="http://schemas.microsoft.com/office/drawing/2014/main" id="{E270CD6B-2305-8090-36B9-A5D3DBEBD2A5}"/>
                  </a:ext>
                </a:extLst>
              </p:cNvPr>
              <p:cNvSpPr txBox="1">
                <a:spLocks noRot="1" noChangeAspect="1" noMove="1" noResize="1" noEditPoints="1" noAdjustHandles="1" noChangeArrowheads="1" noChangeShapeType="1" noTextEdit="1"/>
              </p:cNvSpPr>
              <p:nvPr/>
            </p:nvSpPr>
            <p:spPr>
              <a:xfrm>
                <a:off x="3816724" y="2570895"/>
                <a:ext cx="2856388" cy="6365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66075D-7ABC-56D1-9328-CF0EB6F6B1CA}"/>
                  </a:ext>
                </a:extLst>
              </p:cNvPr>
              <p:cNvSpPr txBox="1"/>
              <p:nvPr/>
            </p:nvSpPr>
            <p:spPr>
              <a:xfrm>
                <a:off x="4266083" y="3658576"/>
                <a:ext cx="4572000"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F58870"/>
                              </a:solidFill>
                              <a:latin typeface="Cambria Math" panose="02040503050406030204" pitchFamily="18" charset="0"/>
                            </a:rPr>
                          </m:ctrlPr>
                        </m:sSubPr>
                        <m:e>
                          <m:r>
                            <a:rPr lang="en-US" sz="1400" b="0" i="1" smtClean="0">
                              <a:solidFill>
                                <a:srgbClr val="F58870"/>
                              </a:solidFill>
                              <a:latin typeface="Cambria Math" panose="02040503050406030204" pitchFamily="18" charset="0"/>
                            </a:rPr>
                            <m:t>𝑣</m:t>
                          </m:r>
                        </m:e>
                        <m:sub>
                          <m:r>
                            <a:rPr lang="en-US" sz="1400" b="0" i="1" smtClean="0">
                              <a:solidFill>
                                <a:srgbClr val="F58870"/>
                              </a:solidFill>
                              <a:latin typeface="Cambria Math" panose="02040503050406030204" pitchFamily="18" charset="0"/>
                            </a:rPr>
                            <m:t>𝑝</m:t>
                          </m:r>
                          <m:r>
                            <a:rPr lang="en-US" sz="1400" b="0" i="1" smtClean="0">
                              <a:solidFill>
                                <a:srgbClr val="F58870"/>
                              </a:solidFill>
                              <a:latin typeface="Cambria Math" panose="02040503050406030204" pitchFamily="18" charset="0"/>
                            </a:rPr>
                            <m:t>h</m:t>
                          </m:r>
                          <m:r>
                            <a:rPr lang="en-US" sz="1400" b="0" i="1" smtClean="0">
                              <a:solidFill>
                                <a:srgbClr val="F58870"/>
                              </a:solidFill>
                              <a:latin typeface="Cambria Math" panose="02040503050406030204" pitchFamily="18" charset="0"/>
                            </a:rPr>
                            <m:t>𝑎𝑠𝑒</m:t>
                          </m:r>
                        </m:sub>
                      </m:sSub>
                      <m:r>
                        <a:rPr lang="en-US" sz="1400" b="0" i="1" smtClean="0">
                          <a:solidFill>
                            <a:srgbClr val="F58870"/>
                          </a:solidFill>
                          <a:latin typeface="Cambria Math" panose="02040503050406030204" pitchFamily="18" charset="0"/>
                        </a:rPr>
                        <m:t>=</m:t>
                      </m:r>
                      <m:rad>
                        <m:radPr>
                          <m:degHide m:val="on"/>
                          <m:ctrlPr>
                            <a:rPr lang="en-US" sz="1400" b="0" i="1" smtClean="0">
                              <a:solidFill>
                                <a:srgbClr val="F58870"/>
                              </a:solidFill>
                              <a:latin typeface="Cambria Math" panose="02040503050406030204" pitchFamily="18" charset="0"/>
                            </a:rPr>
                          </m:ctrlPr>
                        </m:radPr>
                        <m:deg/>
                        <m:e>
                          <m:f>
                            <m:fPr>
                              <m:ctrlPr>
                                <a:rPr lang="en-US" sz="1400" b="0" i="1" smtClean="0">
                                  <a:solidFill>
                                    <a:srgbClr val="F58870"/>
                                  </a:solidFill>
                                  <a:latin typeface="Cambria Math" panose="02040503050406030204" pitchFamily="18" charset="0"/>
                                </a:rPr>
                              </m:ctrlPr>
                            </m:fPr>
                            <m:num>
                              <m:r>
                                <a:rPr lang="en-US" sz="1400" b="0" i="1" smtClean="0">
                                  <a:solidFill>
                                    <a:srgbClr val="F58870"/>
                                  </a:solidFill>
                                  <a:latin typeface="Cambria Math" panose="02040503050406030204" pitchFamily="18" charset="0"/>
                                </a:rPr>
                                <m:t>𝑔</m:t>
                              </m:r>
                              <m:r>
                                <a:rPr lang="en-US" sz="14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num>
                            <m:den>
                              <m:r>
                                <a:rPr lang="en-US" sz="1400" b="0" i="1" smtClean="0">
                                  <a:solidFill>
                                    <a:srgbClr val="F58870"/>
                                  </a:solidFill>
                                  <a:latin typeface="Cambria Math" panose="02040503050406030204" pitchFamily="18" charset="0"/>
                                </a:rPr>
                                <m:t>2</m:t>
                              </m:r>
                              <m:r>
                                <a:rPr lang="en-US" sz="1400" b="0" i="1" smtClean="0">
                                  <a:solidFill>
                                    <a:srgbClr val="F58870"/>
                                  </a:solidFill>
                                  <a:latin typeface="Cambria Math" panose="02040503050406030204" pitchFamily="18" charset="0"/>
                                  <a:ea typeface="Cambria Math" panose="02040503050406030204" pitchFamily="18" charset="0"/>
                                </a:rPr>
                                <m:t>𝜋</m:t>
                              </m:r>
                            </m:den>
                          </m:f>
                        </m:e>
                      </m:rad>
                      <m:r>
                        <a:rPr lang="en-US" sz="1400" b="0" i="1" smtClean="0">
                          <a:solidFill>
                            <a:srgbClr val="F58870"/>
                          </a:solidFill>
                          <a:latin typeface="Cambria Math" panose="02040503050406030204" pitchFamily="18" charset="0"/>
                        </a:rPr>
                        <m:t>=</m:t>
                      </m:r>
                      <m:rad>
                        <m:radPr>
                          <m:degHide m:val="on"/>
                          <m:ctrlPr>
                            <a:rPr lang="en-US" sz="1400" b="0" i="1" smtClean="0">
                              <a:solidFill>
                                <a:srgbClr val="F58870"/>
                              </a:solidFill>
                              <a:latin typeface="Cambria Math" panose="02040503050406030204" pitchFamily="18" charset="0"/>
                            </a:rPr>
                          </m:ctrlPr>
                        </m:radPr>
                        <m:deg/>
                        <m:e>
                          <m:f>
                            <m:fPr>
                              <m:ctrlPr>
                                <a:rPr lang="en-US" sz="1400" b="0" i="1" smtClean="0">
                                  <a:solidFill>
                                    <a:srgbClr val="F58870"/>
                                  </a:solidFill>
                                  <a:latin typeface="Cambria Math" panose="02040503050406030204" pitchFamily="18" charset="0"/>
                                </a:rPr>
                              </m:ctrlPr>
                            </m:fPr>
                            <m:num>
                              <m:r>
                                <a:rPr lang="en-US" sz="1400" b="0" i="1" smtClean="0">
                                  <a:solidFill>
                                    <a:srgbClr val="F58870"/>
                                  </a:solidFill>
                                  <a:latin typeface="Cambria Math" panose="02040503050406030204" pitchFamily="18" charset="0"/>
                                </a:rPr>
                                <m:t>𝑔</m:t>
                              </m:r>
                            </m:num>
                            <m:den>
                              <m:r>
                                <a:rPr lang="en-US" sz="1400" b="0" i="1" smtClean="0">
                                  <a:solidFill>
                                    <a:srgbClr val="F58870"/>
                                  </a:solidFill>
                                  <a:latin typeface="Cambria Math" panose="02040503050406030204" pitchFamily="18" charset="0"/>
                                </a:rPr>
                                <m:t>𝑘</m:t>
                              </m:r>
                            </m:den>
                          </m:f>
                        </m:e>
                      </m:rad>
                    </m:oMath>
                  </m:oMathPara>
                </a14:m>
                <a:endParaRPr lang="en-US" sz="1400">
                  <a:solidFill>
                    <a:srgbClr val="03B5A3"/>
                  </a:solidFill>
                </a:endParaRPr>
              </a:p>
            </p:txBody>
          </p:sp>
        </mc:Choice>
        <mc:Fallback xmlns="">
          <p:sp>
            <p:nvSpPr>
              <p:cNvPr id="6" name="TextBox 5">
                <a:extLst>
                  <a:ext uri="{FF2B5EF4-FFF2-40B4-BE49-F238E27FC236}">
                    <a16:creationId xmlns:a16="http://schemas.microsoft.com/office/drawing/2014/main" id="{1466075D-7ABC-56D1-9328-CF0EB6F6B1CA}"/>
                  </a:ext>
                </a:extLst>
              </p:cNvPr>
              <p:cNvSpPr txBox="1">
                <a:spLocks noRot="1" noChangeAspect="1" noMove="1" noResize="1" noEditPoints="1" noAdjustHandles="1" noChangeArrowheads="1" noChangeShapeType="1" noTextEdit="1"/>
              </p:cNvSpPr>
              <p:nvPr/>
            </p:nvSpPr>
            <p:spPr>
              <a:xfrm>
                <a:off x="4266083" y="3658576"/>
                <a:ext cx="4572000" cy="728854"/>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34075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
                                        </p:tgtEl>
                                        <p:attrNameLst>
                                          <p:attrName>style.visibility</p:attrName>
                                        </p:attrNameLst>
                                      </p:cBhvr>
                                      <p:to>
                                        <p:strVal val="visible"/>
                                      </p:to>
                                    </p:set>
                                    <p:set>
                                      <p:cBhvr>
                                        <p:cTn id="12" dur="455" fill="hold">
                                          <p:stCondLst>
                                            <p:cond delay="0"/>
                                          </p:stCondLst>
                                        </p:cTn>
                                        <p:tgtEl>
                                          <p:spTgt spid="2"/>
                                        </p:tgtEl>
                                        <p:attrNameLst>
                                          <p:attrName>style.rotation</p:attrName>
                                        </p:attrNameLst>
                                      </p:cBhvr>
                                      <p:to>
                                        <p:strVal val="-45.0"/>
                                      </p:to>
                                    </p:set>
                                    <p:anim calcmode="lin" valueType="num">
                                      <p:cBhvr>
                                        <p:cTn id="13"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par>
                                <p:cTn id="17" presetID="38" presetClass="entr" presetSubtype="0" accel="50000" fill="hold" grpId="0" nodeType="withEffect">
                                  <p:stCondLst>
                                    <p:cond delay="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114" fill="hold">
                                          <p:stCondLst>
                                            <p:cond delay="0"/>
                                          </p:stCondLst>
                                        </p:cTn>
                                        <p:tgtEl>
                                          <p:spTgt spid="3"/>
                                        </p:tgtEl>
                                        <p:attrNameLst>
                                          <p:attrName>style.rotation</p:attrName>
                                        </p:attrNameLst>
                                      </p:cBhvr>
                                      <p:to>
                                        <p:strVal val="-45.0"/>
                                      </p:to>
                                    </p:set>
                                    <p:anim calcmode="lin" valueType="num">
                                      <p:cBhvr>
                                        <p:cTn id="20" dur="114" fill="hold">
                                          <p:stCondLst>
                                            <p:cond delay="114"/>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114"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39" decel="50000" autoRev="1" fill="hold">
                                          <p:stCondLst>
                                            <p:cond delay="114"/>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34" fill="hold">
                                          <p:stCondLst>
                                            <p:cond delay="216"/>
                                          </p:stCondLst>
                                        </p:cTn>
                                        <p:tgtEl>
                                          <p:spTgt spid="3"/>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grpId="0" nodeType="withEffect">
                                  <p:stCondLst>
                                    <p:cond delay="0"/>
                                  </p:stCondLst>
                                  <p:iterate type="lt">
                                    <p:tmPct val="50000"/>
                                  </p:iterate>
                                  <p:childTnLst>
                                    <p:set>
                                      <p:cBhvr>
                                        <p:cTn id="25" dur="1" fill="hold">
                                          <p:stCondLst>
                                            <p:cond delay="0"/>
                                          </p:stCondLst>
                                        </p:cTn>
                                        <p:tgtEl>
                                          <p:spTgt spid="6"/>
                                        </p:tgtEl>
                                        <p:attrNameLst>
                                          <p:attrName>style.visibility</p:attrName>
                                        </p:attrNameLst>
                                      </p:cBhvr>
                                      <p:to>
                                        <p:strVal val="visible"/>
                                      </p:to>
                                    </p:set>
                                    <p:set>
                                      <p:cBhvr>
                                        <p:cTn id="26" dur="227" fill="hold">
                                          <p:stCondLst>
                                            <p:cond delay="0"/>
                                          </p:stCondLst>
                                        </p:cTn>
                                        <p:tgtEl>
                                          <p:spTgt spid="6"/>
                                        </p:tgtEl>
                                        <p:attrNameLst>
                                          <p:attrName>style.rotation</p:attrName>
                                        </p:attrNameLst>
                                      </p:cBhvr>
                                      <p:to>
                                        <p:strVal val="-45.0"/>
                                      </p:to>
                                    </p:set>
                                    <p:anim calcmode="lin" valueType="num">
                                      <p:cBhvr>
                                        <p:cTn id="27" dur="227" fill="hold">
                                          <p:stCondLst>
                                            <p:cond delay="227"/>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28" dur="227"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29" dur="78" decel="50000" autoRev="1" fill="hold">
                                          <p:stCondLst>
                                            <p:cond delay="227"/>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30" dur="68" fill="hold">
                                          <p:stCondLst>
                                            <p:cond delay="432"/>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80">
                                          <p:stCondLst>
                                            <p:cond delay="0"/>
                                          </p:stCondLst>
                                        </p:cTn>
                                        <p:tgtEl>
                                          <p:spTgt spid="11"/>
                                        </p:tgtEl>
                                      </p:cBhvr>
                                    </p:animEffect>
                                    <p:anim calcmode="lin" valueType="num">
                                      <p:cBhvr>
                                        <p:cTn id="3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1" dur="26">
                                          <p:stCondLst>
                                            <p:cond delay="650"/>
                                          </p:stCondLst>
                                        </p:cTn>
                                        <p:tgtEl>
                                          <p:spTgt spid="11"/>
                                        </p:tgtEl>
                                      </p:cBhvr>
                                      <p:to x="100000" y="60000"/>
                                    </p:animScale>
                                    <p:animScale>
                                      <p:cBhvr>
                                        <p:cTn id="42" dur="166" decel="50000">
                                          <p:stCondLst>
                                            <p:cond delay="676"/>
                                          </p:stCondLst>
                                        </p:cTn>
                                        <p:tgtEl>
                                          <p:spTgt spid="11"/>
                                        </p:tgtEl>
                                      </p:cBhvr>
                                      <p:to x="100000" y="100000"/>
                                    </p:animScale>
                                    <p:animScale>
                                      <p:cBhvr>
                                        <p:cTn id="43" dur="26">
                                          <p:stCondLst>
                                            <p:cond delay="1312"/>
                                          </p:stCondLst>
                                        </p:cTn>
                                        <p:tgtEl>
                                          <p:spTgt spid="11"/>
                                        </p:tgtEl>
                                      </p:cBhvr>
                                      <p:to x="100000" y="80000"/>
                                    </p:animScale>
                                    <p:animScale>
                                      <p:cBhvr>
                                        <p:cTn id="44" dur="166" decel="50000">
                                          <p:stCondLst>
                                            <p:cond delay="1338"/>
                                          </p:stCondLst>
                                        </p:cTn>
                                        <p:tgtEl>
                                          <p:spTgt spid="11"/>
                                        </p:tgtEl>
                                      </p:cBhvr>
                                      <p:to x="100000" y="100000"/>
                                    </p:animScale>
                                    <p:animScale>
                                      <p:cBhvr>
                                        <p:cTn id="45" dur="26">
                                          <p:stCondLst>
                                            <p:cond delay="1642"/>
                                          </p:stCondLst>
                                        </p:cTn>
                                        <p:tgtEl>
                                          <p:spTgt spid="11"/>
                                        </p:tgtEl>
                                      </p:cBhvr>
                                      <p:to x="100000" y="90000"/>
                                    </p:animScale>
                                    <p:animScale>
                                      <p:cBhvr>
                                        <p:cTn id="46" dur="166" decel="50000">
                                          <p:stCondLst>
                                            <p:cond delay="1668"/>
                                          </p:stCondLst>
                                        </p:cTn>
                                        <p:tgtEl>
                                          <p:spTgt spid="11"/>
                                        </p:tgtEl>
                                      </p:cBhvr>
                                      <p:to x="100000" y="100000"/>
                                    </p:animScale>
                                    <p:animScale>
                                      <p:cBhvr>
                                        <p:cTn id="47" dur="26">
                                          <p:stCondLst>
                                            <p:cond delay="1808"/>
                                          </p:stCondLst>
                                        </p:cTn>
                                        <p:tgtEl>
                                          <p:spTgt spid="11"/>
                                        </p:tgtEl>
                                      </p:cBhvr>
                                      <p:to x="100000" y="95000"/>
                                    </p:animScale>
                                    <p:animScale>
                                      <p:cBhvr>
                                        <p:cTn id="48" dur="166" decel="50000">
                                          <p:stCondLst>
                                            <p:cond delay="1834"/>
                                          </p:stCondLst>
                                        </p:cTn>
                                        <p:tgtEl>
                                          <p:spTgt spid="11"/>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580">
                                          <p:stCondLst>
                                            <p:cond delay="0"/>
                                          </p:stCondLst>
                                        </p:cTn>
                                        <p:tgtEl>
                                          <p:spTgt spid="13"/>
                                        </p:tgtEl>
                                      </p:cBhvr>
                                    </p:animEffect>
                                    <p:anim calcmode="lin" valueType="num">
                                      <p:cBhvr>
                                        <p:cTn id="5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9" dur="26">
                                          <p:stCondLst>
                                            <p:cond delay="650"/>
                                          </p:stCondLst>
                                        </p:cTn>
                                        <p:tgtEl>
                                          <p:spTgt spid="13"/>
                                        </p:tgtEl>
                                      </p:cBhvr>
                                      <p:to x="100000" y="60000"/>
                                    </p:animScale>
                                    <p:animScale>
                                      <p:cBhvr>
                                        <p:cTn id="60" dur="166" decel="50000">
                                          <p:stCondLst>
                                            <p:cond delay="676"/>
                                          </p:stCondLst>
                                        </p:cTn>
                                        <p:tgtEl>
                                          <p:spTgt spid="13"/>
                                        </p:tgtEl>
                                      </p:cBhvr>
                                      <p:to x="100000" y="100000"/>
                                    </p:animScale>
                                    <p:animScale>
                                      <p:cBhvr>
                                        <p:cTn id="61" dur="26">
                                          <p:stCondLst>
                                            <p:cond delay="1312"/>
                                          </p:stCondLst>
                                        </p:cTn>
                                        <p:tgtEl>
                                          <p:spTgt spid="13"/>
                                        </p:tgtEl>
                                      </p:cBhvr>
                                      <p:to x="100000" y="80000"/>
                                    </p:animScale>
                                    <p:animScale>
                                      <p:cBhvr>
                                        <p:cTn id="62" dur="166" decel="50000">
                                          <p:stCondLst>
                                            <p:cond delay="1338"/>
                                          </p:stCondLst>
                                        </p:cTn>
                                        <p:tgtEl>
                                          <p:spTgt spid="13"/>
                                        </p:tgtEl>
                                      </p:cBhvr>
                                      <p:to x="100000" y="100000"/>
                                    </p:animScale>
                                    <p:animScale>
                                      <p:cBhvr>
                                        <p:cTn id="63" dur="26">
                                          <p:stCondLst>
                                            <p:cond delay="1642"/>
                                          </p:stCondLst>
                                        </p:cTn>
                                        <p:tgtEl>
                                          <p:spTgt spid="13"/>
                                        </p:tgtEl>
                                      </p:cBhvr>
                                      <p:to x="100000" y="90000"/>
                                    </p:animScale>
                                    <p:animScale>
                                      <p:cBhvr>
                                        <p:cTn id="64" dur="166" decel="50000">
                                          <p:stCondLst>
                                            <p:cond delay="1668"/>
                                          </p:stCondLst>
                                        </p:cTn>
                                        <p:tgtEl>
                                          <p:spTgt spid="13"/>
                                        </p:tgtEl>
                                      </p:cBhvr>
                                      <p:to x="100000" y="100000"/>
                                    </p:animScale>
                                    <p:animScale>
                                      <p:cBhvr>
                                        <p:cTn id="65" dur="26">
                                          <p:stCondLst>
                                            <p:cond delay="1808"/>
                                          </p:stCondLst>
                                        </p:cTn>
                                        <p:tgtEl>
                                          <p:spTgt spid="13"/>
                                        </p:tgtEl>
                                      </p:cBhvr>
                                      <p:to x="100000" y="95000"/>
                                    </p:animScale>
                                    <p:animScale>
                                      <p:cBhvr>
                                        <p:cTn id="6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2" grpId="0"/>
      <p:bldP spid="3"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hlinkClick r:id="rId2" action="ppaction://hlinksldjump"/>
            <a:extLst>
              <a:ext uri="{FF2B5EF4-FFF2-40B4-BE49-F238E27FC236}">
                <a16:creationId xmlns:a16="http://schemas.microsoft.com/office/drawing/2014/main" id="{6CA6E8B9-742D-D919-0A03-91F290E20A4D}"/>
              </a:ext>
            </a:extLst>
          </p:cNvPr>
          <p:cNvSpPr txBox="1"/>
          <p:nvPr/>
        </p:nvSpPr>
        <p:spPr>
          <a:xfrm>
            <a:off x="2185640" y="222353"/>
            <a:ext cx="4572000" cy="646331"/>
          </a:xfrm>
          <a:prstGeom prst="rect">
            <a:avLst/>
          </a:prstGeom>
          <a:noFill/>
        </p:spPr>
        <p:txBody>
          <a:bodyPr wrap="square">
            <a:spAutoFit/>
          </a:bodyPr>
          <a:lstStyle/>
          <a:p>
            <a:pPr algn="ctr" rtl="1"/>
            <a:r>
              <a:rPr lang="he-IL" sz="3600">
                <a:latin typeface="David" panose="020E0502060401010101" pitchFamily="34" charset="-79"/>
                <a:cs typeface="David" panose="020E0502060401010101" pitchFamily="34" charset="-79"/>
              </a:rPr>
              <a:t>מהירות חבורה</a:t>
            </a:r>
            <a:endParaRPr lang="en-US" sz="360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3ADBAE19-24A9-103A-BA24-A3E637F8DB21}"/>
              </a:ext>
            </a:extLst>
          </p:cNvPr>
          <p:cNvSpPr txBox="1"/>
          <p:nvPr/>
        </p:nvSpPr>
        <p:spPr>
          <a:xfrm>
            <a:off x="3621855" y="1260615"/>
            <a:ext cx="5522145" cy="2031325"/>
          </a:xfrm>
          <a:prstGeom prst="rect">
            <a:avLst/>
          </a:prstGeom>
          <a:noFill/>
        </p:spPr>
        <p:txBody>
          <a:bodyPr wrap="square">
            <a:spAutoFit/>
          </a:bodyPr>
          <a:lstStyle/>
          <a:p>
            <a:pPr algn="r" rtl="1"/>
            <a:r>
              <a:rPr lang="he-IL" sz="1400">
                <a:highlight>
                  <a:srgbClr val="D1ECDB"/>
                </a:highlight>
                <a:latin typeface="David" panose="020E0502060401010101" pitchFamily="34" charset="-79"/>
                <a:cs typeface="David" panose="020E0502060401010101" pitchFamily="34" charset="-79"/>
              </a:rPr>
              <a:t>בגלי מים עמוקים מהירות הגל גודלת כאשר אורך הגל גודל:</a:t>
            </a:r>
            <a:endParaRPr lang="en-US" sz="1400">
              <a:highlight>
                <a:srgbClr val="D1ECDB"/>
              </a:highlight>
              <a:latin typeface="David" panose="020E0502060401010101" pitchFamily="34" charset="-79"/>
              <a:cs typeface="David" panose="020E0502060401010101" pitchFamily="34" charset="-79"/>
            </a:endParaRPr>
          </a:p>
          <a:p>
            <a:pPr algn="r" rtl="1"/>
            <a:endParaRPr lang="en-US" sz="1400">
              <a:highlight>
                <a:srgbClr val="D1ECDB"/>
              </a:highlight>
              <a:latin typeface="David" panose="020E0502060401010101" pitchFamily="34" charset="-79"/>
              <a:cs typeface="David" panose="020E0502060401010101" pitchFamily="34" charset="-79"/>
            </a:endParaRPr>
          </a:p>
          <a:p>
            <a:pPr algn="r" rtl="1"/>
            <a:endParaRPr lang="he-IL" sz="1400">
              <a:highlight>
                <a:srgbClr val="D1ECDB"/>
              </a:highlight>
              <a:latin typeface="David" panose="020E0502060401010101" pitchFamily="34" charset="-79"/>
              <a:cs typeface="David" panose="020E0502060401010101" pitchFamily="34" charset="-79"/>
            </a:endParaRPr>
          </a:p>
          <a:p>
            <a:pPr algn="r" rtl="1"/>
            <a:endParaRPr lang="he-IL" sz="1400">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כאן מתקיים:</a:t>
            </a:r>
            <a:endParaRPr lang="en-US" sz="1400">
              <a:highlight>
                <a:srgbClr val="D1ECDB"/>
              </a:highlight>
              <a:latin typeface="David" panose="020E0502060401010101" pitchFamily="34" charset="-79"/>
              <a:cs typeface="David" panose="020E0502060401010101" pitchFamily="34" charset="-79"/>
            </a:endParaRPr>
          </a:p>
          <a:p>
            <a:pPr algn="r" rtl="1"/>
            <a:endParaRPr lang="en-US" sz="1400">
              <a:highlight>
                <a:srgbClr val="D1ECDB"/>
              </a:highlight>
              <a:latin typeface="David" panose="020E0502060401010101" pitchFamily="34" charset="-79"/>
              <a:cs typeface="David" panose="020E0502060401010101" pitchFamily="34" charset="-79"/>
            </a:endParaRPr>
          </a:p>
          <a:p>
            <a:pPr algn="r" rtl="1"/>
            <a:endParaRPr lang="en-US" sz="1400">
              <a:highlight>
                <a:srgbClr val="D1ECDB"/>
              </a:highlight>
              <a:latin typeface="David" panose="020E0502060401010101" pitchFamily="34" charset="-79"/>
              <a:cs typeface="David" panose="020E0502060401010101" pitchFamily="34" charset="-79"/>
            </a:endParaRPr>
          </a:p>
          <a:p>
            <a:pPr algn="r" rtl="1"/>
            <a:endParaRPr lang="en-US" sz="1400">
              <a:highlight>
                <a:srgbClr val="D1ECDB"/>
              </a:highlight>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ועל ידי גזירה מקבלים שמהירות החבורה שווה לחצי מהירות הגל:</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C3FCEB4-6E61-2F51-305A-974CF5511574}"/>
                  </a:ext>
                </a:extLst>
              </p:cNvPr>
              <p:cNvSpPr txBox="1"/>
              <p:nvPr/>
            </p:nvSpPr>
            <p:spPr>
              <a:xfrm>
                <a:off x="5341201" y="1536393"/>
                <a:ext cx="1129284"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58870"/>
                          </a:solidFill>
                          <a:latin typeface="Cambria Math" panose="02040503050406030204" pitchFamily="18" charset="0"/>
                        </a:rPr>
                        <m:t>𝑣</m:t>
                      </m:r>
                      <m:d>
                        <m:dPr>
                          <m:ctrlPr>
                            <a:rPr lang="en-US" b="0" i="1" smtClean="0">
                              <a:solidFill>
                                <a:srgbClr val="F58870"/>
                              </a:solidFill>
                              <a:latin typeface="Cambria Math" panose="02040503050406030204" pitchFamily="18" charset="0"/>
                            </a:rPr>
                          </m:ctrlPr>
                        </m:dPr>
                        <m:e>
                          <m:r>
                            <a:rPr lang="en-US" b="0" i="1" smtClean="0">
                              <a:solidFill>
                                <a:srgbClr val="F58870"/>
                              </a:solidFill>
                              <a:latin typeface="Cambria Math" panose="02040503050406030204" pitchFamily="18" charset="0"/>
                            </a:rPr>
                            <m:t>𝑘</m:t>
                          </m:r>
                        </m:e>
                      </m:d>
                      <m:r>
                        <a:rPr lang="en-US" b="0" i="1" smtClean="0">
                          <a:solidFill>
                            <a:srgbClr val="F58870"/>
                          </a:solidFill>
                          <a:latin typeface="Cambria Math" panose="02040503050406030204" pitchFamily="18" charset="0"/>
                        </a:rPr>
                        <m:t>=</m:t>
                      </m:r>
                      <m:rad>
                        <m:radPr>
                          <m:degHide m:val="on"/>
                          <m:ctrlPr>
                            <a:rPr lang="en-US" b="0" i="1" smtClean="0">
                              <a:solidFill>
                                <a:srgbClr val="F58870"/>
                              </a:solidFill>
                              <a:latin typeface="Cambria Math" panose="02040503050406030204" pitchFamily="18" charset="0"/>
                            </a:rPr>
                          </m:ctrlPr>
                        </m:radPr>
                        <m:deg/>
                        <m:e>
                          <m:f>
                            <m:fPr>
                              <m:ctrlPr>
                                <a:rPr lang="en-US" b="0" i="1" smtClean="0">
                                  <a:solidFill>
                                    <a:srgbClr val="F58870"/>
                                  </a:solidFill>
                                  <a:latin typeface="Cambria Math" panose="02040503050406030204" pitchFamily="18" charset="0"/>
                                </a:rPr>
                              </m:ctrlPr>
                            </m:fPr>
                            <m:num>
                              <m:r>
                                <a:rPr lang="en-US" b="0" i="1" smtClean="0">
                                  <a:solidFill>
                                    <a:srgbClr val="F58870"/>
                                  </a:solidFill>
                                  <a:latin typeface="Cambria Math" panose="02040503050406030204" pitchFamily="18" charset="0"/>
                                </a:rPr>
                                <m:t>𝑔</m:t>
                              </m:r>
                            </m:num>
                            <m:den>
                              <m:r>
                                <a:rPr lang="en-US" b="0" i="1" smtClean="0">
                                  <a:solidFill>
                                    <a:srgbClr val="F58870"/>
                                  </a:solidFill>
                                  <a:latin typeface="Cambria Math" panose="02040503050406030204" pitchFamily="18" charset="0"/>
                                </a:rPr>
                                <m:t>𝑘</m:t>
                              </m:r>
                            </m:den>
                          </m:f>
                        </m:e>
                      </m:rad>
                    </m:oMath>
                  </m:oMathPara>
                </a14:m>
                <a:endParaRPr lang="en-US">
                  <a:solidFill>
                    <a:srgbClr val="F58870"/>
                  </a:solidFill>
                </a:endParaRPr>
              </a:p>
            </p:txBody>
          </p:sp>
        </mc:Choice>
        <mc:Fallback xmlns="">
          <p:sp>
            <p:nvSpPr>
              <p:cNvPr id="2" name="TextBox 1">
                <a:extLst>
                  <a:ext uri="{FF2B5EF4-FFF2-40B4-BE49-F238E27FC236}">
                    <a16:creationId xmlns:a16="http://schemas.microsoft.com/office/drawing/2014/main" id="{3C3FCEB4-6E61-2F51-305A-974CF5511574}"/>
                  </a:ext>
                </a:extLst>
              </p:cNvPr>
              <p:cNvSpPr txBox="1">
                <a:spLocks noRot="1" noChangeAspect="1" noMove="1" noResize="1" noEditPoints="1" noAdjustHandles="1" noChangeArrowheads="1" noChangeShapeType="1" noTextEdit="1"/>
              </p:cNvSpPr>
              <p:nvPr/>
            </p:nvSpPr>
            <p:spPr>
              <a:xfrm>
                <a:off x="5341201" y="1536393"/>
                <a:ext cx="1129284" cy="563680"/>
              </a:xfrm>
              <a:prstGeom prst="rect">
                <a:avLst/>
              </a:prstGeom>
              <a:blipFill>
                <a:blip r:embed="rId3"/>
                <a:stretch>
                  <a:fillRect b="-10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9313C0-410F-FF8A-815F-15577B656B98}"/>
                  </a:ext>
                </a:extLst>
              </p:cNvPr>
              <p:cNvSpPr txBox="1"/>
              <p:nvPr/>
            </p:nvSpPr>
            <p:spPr>
              <a:xfrm>
                <a:off x="6120996" y="2470202"/>
                <a:ext cx="1861535"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58870"/>
                          </a:solidFill>
                          <a:latin typeface="Cambria Math" panose="02040503050406030204" pitchFamily="18" charset="0"/>
                        </a:rPr>
                        <m:t>𝑤</m:t>
                      </m:r>
                      <m:d>
                        <m:dPr>
                          <m:ctrlPr>
                            <a:rPr lang="en-US" b="0" i="1" smtClean="0">
                              <a:solidFill>
                                <a:srgbClr val="F58870"/>
                              </a:solidFill>
                              <a:latin typeface="Cambria Math" panose="02040503050406030204" pitchFamily="18" charset="0"/>
                            </a:rPr>
                          </m:ctrlPr>
                        </m:dPr>
                        <m:e>
                          <m:r>
                            <a:rPr lang="en-US" b="0" i="1" smtClean="0">
                              <a:solidFill>
                                <a:srgbClr val="F58870"/>
                              </a:solidFill>
                              <a:latin typeface="Cambria Math" panose="02040503050406030204" pitchFamily="18" charset="0"/>
                            </a:rPr>
                            <m:t>𝑘</m:t>
                          </m:r>
                        </m:e>
                      </m:d>
                      <m:r>
                        <a:rPr lang="en-US" b="0" i="1" smtClean="0">
                          <a:solidFill>
                            <a:srgbClr val="F58870"/>
                          </a:solidFill>
                          <a:latin typeface="Cambria Math" panose="02040503050406030204" pitchFamily="18" charset="0"/>
                        </a:rPr>
                        <m:t>=</m:t>
                      </m:r>
                      <m:r>
                        <a:rPr lang="en-US" b="0" i="1" smtClean="0">
                          <a:solidFill>
                            <a:srgbClr val="F58870"/>
                          </a:solidFill>
                          <a:latin typeface="Cambria Math" panose="02040503050406030204" pitchFamily="18" charset="0"/>
                        </a:rPr>
                        <m:t>𝑣𝑘</m:t>
                      </m:r>
                      <m:r>
                        <a:rPr lang="en-US" b="0" i="1" smtClean="0">
                          <a:solidFill>
                            <a:srgbClr val="F58870"/>
                          </a:solidFill>
                          <a:latin typeface="Cambria Math" panose="02040503050406030204" pitchFamily="18" charset="0"/>
                        </a:rPr>
                        <m:t>=</m:t>
                      </m:r>
                      <m:rad>
                        <m:radPr>
                          <m:degHide m:val="on"/>
                          <m:ctrlPr>
                            <a:rPr lang="en-US" b="0" i="1" smtClean="0">
                              <a:solidFill>
                                <a:srgbClr val="F58870"/>
                              </a:solidFill>
                              <a:latin typeface="Cambria Math" panose="02040503050406030204" pitchFamily="18" charset="0"/>
                            </a:rPr>
                          </m:ctrlPr>
                        </m:radPr>
                        <m:deg/>
                        <m:e>
                          <m:r>
                            <a:rPr lang="en-US" b="0" i="1" smtClean="0">
                              <a:solidFill>
                                <a:srgbClr val="F58870"/>
                              </a:solidFill>
                              <a:latin typeface="Cambria Math" panose="02040503050406030204" pitchFamily="18" charset="0"/>
                            </a:rPr>
                            <m:t>𝑔𝑘</m:t>
                          </m:r>
                        </m:e>
                      </m:rad>
                    </m:oMath>
                  </m:oMathPara>
                </a14:m>
                <a:endParaRPr lang="en-US">
                  <a:solidFill>
                    <a:srgbClr val="F58870"/>
                  </a:solidFill>
                </a:endParaRPr>
              </a:p>
            </p:txBody>
          </p:sp>
        </mc:Choice>
        <mc:Fallback xmlns="">
          <p:sp>
            <p:nvSpPr>
              <p:cNvPr id="3" name="TextBox 2">
                <a:extLst>
                  <a:ext uri="{FF2B5EF4-FFF2-40B4-BE49-F238E27FC236}">
                    <a16:creationId xmlns:a16="http://schemas.microsoft.com/office/drawing/2014/main" id="{FC9313C0-410F-FF8A-815F-15577B656B98}"/>
                  </a:ext>
                </a:extLst>
              </p:cNvPr>
              <p:cNvSpPr txBox="1">
                <a:spLocks noRot="1" noChangeAspect="1" noMove="1" noResize="1" noEditPoints="1" noAdjustHandles="1" noChangeArrowheads="1" noChangeShapeType="1" noTextEdit="1"/>
              </p:cNvSpPr>
              <p:nvPr/>
            </p:nvSpPr>
            <p:spPr>
              <a:xfrm>
                <a:off x="6120996" y="2470202"/>
                <a:ext cx="1861535" cy="335413"/>
              </a:xfrm>
              <a:prstGeom prst="rect">
                <a:avLst/>
              </a:prstGeom>
              <a:blipFill>
                <a:blip r:embed="rId4"/>
                <a:stretch>
                  <a:fillRect l="-1311" r="-3934" b="-2545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6D76FD-F5EA-76E4-ADD3-2D8D4C7B0399}"/>
                  </a:ext>
                </a:extLst>
              </p:cNvPr>
              <p:cNvSpPr txBox="1"/>
              <p:nvPr/>
            </p:nvSpPr>
            <p:spPr>
              <a:xfrm>
                <a:off x="4259881" y="3468518"/>
                <a:ext cx="463146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58870"/>
                              </a:solidFill>
                              <a:latin typeface="Cambria Math" panose="02040503050406030204" pitchFamily="18" charset="0"/>
                            </a:rPr>
                          </m:ctrlPr>
                        </m:sSubPr>
                        <m:e>
                          <m:sSub>
                            <m:sSubPr>
                              <m:ctrlPr>
                                <a:rPr lang="en-US" i="1" smtClean="0">
                                  <a:solidFill>
                                    <a:srgbClr val="F58870"/>
                                  </a:solidFill>
                                  <a:latin typeface="Cambria Math" panose="02040503050406030204" pitchFamily="18" charset="0"/>
                                </a:rPr>
                              </m:ctrlPr>
                            </m:sSubPr>
                            <m:e>
                              <m:r>
                                <a:rPr lang="en-US" b="0" i="1" smtClean="0">
                                  <a:solidFill>
                                    <a:srgbClr val="F58870"/>
                                  </a:solidFill>
                                  <a:latin typeface="Cambria Math" panose="02040503050406030204" pitchFamily="18" charset="0"/>
                                </a:rPr>
                                <m:t>𝑣</m:t>
                              </m:r>
                            </m:e>
                            <m:sub>
                              <m:r>
                                <a:rPr lang="en-US" b="0" i="1" smtClean="0">
                                  <a:solidFill>
                                    <a:srgbClr val="F58870"/>
                                  </a:solidFill>
                                  <a:latin typeface="Cambria Math" panose="02040503050406030204" pitchFamily="18" charset="0"/>
                                </a:rPr>
                                <m:t>𝑒𝑛𝑣𝑒𝑙𝑜𝑝𝑒</m:t>
                              </m:r>
                            </m:sub>
                          </m:sSub>
                          <m:r>
                            <a:rPr lang="en-US" b="0" i="1" smtClean="0">
                              <a:solidFill>
                                <a:srgbClr val="F58870"/>
                              </a:solidFill>
                              <a:latin typeface="Cambria Math" panose="02040503050406030204" pitchFamily="18" charset="0"/>
                            </a:rPr>
                            <m:t>=</m:t>
                          </m:r>
                          <m:r>
                            <a:rPr lang="en-US" b="0" i="1" smtClean="0">
                              <a:solidFill>
                                <a:srgbClr val="F58870"/>
                              </a:solidFill>
                              <a:latin typeface="Cambria Math" panose="02040503050406030204" pitchFamily="18" charset="0"/>
                            </a:rPr>
                            <m:t>𝑣</m:t>
                          </m:r>
                        </m:e>
                        <m:sub>
                          <m:r>
                            <a:rPr lang="en-US" b="0" i="1" smtClean="0">
                              <a:solidFill>
                                <a:srgbClr val="F58870"/>
                              </a:solidFill>
                              <a:latin typeface="Cambria Math" panose="02040503050406030204" pitchFamily="18" charset="0"/>
                            </a:rPr>
                            <m:t>𝑔𝑟𝑜𝑢𝑝</m:t>
                          </m:r>
                        </m:sub>
                      </m:sSub>
                      <m:r>
                        <a:rPr lang="en-US" b="0" i="1" smtClean="0">
                          <a:solidFill>
                            <a:srgbClr val="F58870"/>
                          </a:solidFill>
                          <a:latin typeface="Cambria Math" panose="02040503050406030204" pitchFamily="18" charset="0"/>
                        </a:rPr>
                        <m:t>=</m:t>
                      </m:r>
                      <m:sSup>
                        <m:sSupPr>
                          <m:ctrlPr>
                            <a:rPr lang="en-US" b="0" i="1" smtClean="0">
                              <a:solidFill>
                                <a:srgbClr val="F58870"/>
                              </a:solidFill>
                              <a:latin typeface="Cambria Math" panose="02040503050406030204" pitchFamily="18" charset="0"/>
                            </a:rPr>
                          </m:ctrlPr>
                        </m:sSupPr>
                        <m:e>
                          <m:r>
                            <a:rPr lang="en-US" b="0" i="1" smtClean="0">
                              <a:solidFill>
                                <a:srgbClr val="F58870"/>
                              </a:solidFill>
                              <a:latin typeface="Cambria Math" panose="02040503050406030204" pitchFamily="18" charset="0"/>
                            </a:rPr>
                            <m:t>𝑤</m:t>
                          </m:r>
                        </m:e>
                        <m:sup>
                          <m:r>
                            <a:rPr lang="en-US" b="0" i="1" smtClean="0">
                              <a:solidFill>
                                <a:srgbClr val="F58870"/>
                              </a:solidFill>
                              <a:latin typeface="Cambria Math" panose="02040503050406030204" pitchFamily="18" charset="0"/>
                            </a:rPr>
                            <m:t>′</m:t>
                          </m:r>
                        </m:sup>
                      </m:sSup>
                      <m:d>
                        <m:dPr>
                          <m:ctrlPr>
                            <a:rPr lang="en-US" b="0" i="1" smtClean="0">
                              <a:solidFill>
                                <a:srgbClr val="F58870"/>
                              </a:solidFill>
                              <a:latin typeface="Cambria Math" panose="02040503050406030204" pitchFamily="18" charset="0"/>
                            </a:rPr>
                          </m:ctrlPr>
                        </m:dPr>
                        <m:e>
                          <m:r>
                            <a:rPr lang="en-US" b="0" i="1" smtClean="0">
                              <a:solidFill>
                                <a:srgbClr val="F58870"/>
                              </a:solidFill>
                              <a:latin typeface="Cambria Math" panose="02040503050406030204" pitchFamily="18" charset="0"/>
                            </a:rPr>
                            <m:t>𝑘</m:t>
                          </m:r>
                        </m:e>
                      </m:d>
                      <m:r>
                        <a:rPr lang="en-US" b="0" i="1" smtClean="0">
                          <a:solidFill>
                            <a:srgbClr val="F58870"/>
                          </a:solidFill>
                          <a:latin typeface="Cambria Math" panose="02040503050406030204" pitchFamily="18" charset="0"/>
                        </a:rPr>
                        <m:t>=</m:t>
                      </m:r>
                      <m:f>
                        <m:fPr>
                          <m:ctrlPr>
                            <a:rPr lang="en-US" b="0" i="1" smtClean="0">
                              <a:solidFill>
                                <a:srgbClr val="F58870"/>
                              </a:solidFill>
                              <a:latin typeface="Cambria Math" panose="02040503050406030204" pitchFamily="18" charset="0"/>
                            </a:rPr>
                          </m:ctrlPr>
                        </m:fPr>
                        <m:num>
                          <m:r>
                            <a:rPr lang="en-US" b="0" i="1" smtClean="0">
                              <a:solidFill>
                                <a:srgbClr val="F58870"/>
                              </a:solidFill>
                              <a:latin typeface="Cambria Math" panose="02040503050406030204" pitchFamily="18" charset="0"/>
                            </a:rPr>
                            <m:t>1</m:t>
                          </m:r>
                        </m:num>
                        <m:den>
                          <m:r>
                            <a:rPr lang="en-US" b="0" i="1" smtClean="0">
                              <a:solidFill>
                                <a:srgbClr val="F58870"/>
                              </a:solidFill>
                              <a:latin typeface="Cambria Math" panose="02040503050406030204" pitchFamily="18" charset="0"/>
                            </a:rPr>
                            <m:t>2</m:t>
                          </m:r>
                        </m:den>
                      </m:f>
                      <m:rad>
                        <m:radPr>
                          <m:degHide m:val="on"/>
                          <m:ctrlPr>
                            <a:rPr lang="en-US" b="0" i="1" smtClean="0">
                              <a:solidFill>
                                <a:srgbClr val="F58870"/>
                              </a:solidFill>
                              <a:latin typeface="Cambria Math" panose="02040503050406030204" pitchFamily="18" charset="0"/>
                            </a:rPr>
                          </m:ctrlPr>
                        </m:radPr>
                        <m:deg/>
                        <m:e>
                          <m:f>
                            <m:fPr>
                              <m:ctrlPr>
                                <a:rPr lang="en-US" b="0" i="1" smtClean="0">
                                  <a:solidFill>
                                    <a:srgbClr val="F58870"/>
                                  </a:solidFill>
                                  <a:latin typeface="Cambria Math" panose="02040503050406030204" pitchFamily="18" charset="0"/>
                                </a:rPr>
                              </m:ctrlPr>
                            </m:fPr>
                            <m:num>
                              <m:r>
                                <a:rPr lang="en-US" b="0" i="1" smtClean="0">
                                  <a:solidFill>
                                    <a:srgbClr val="F58870"/>
                                  </a:solidFill>
                                  <a:latin typeface="Cambria Math" panose="02040503050406030204" pitchFamily="18" charset="0"/>
                                </a:rPr>
                                <m:t>𝑔</m:t>
                              </m:r>
                            </m:num>
                            <m:den>
                              <m:r>
                                <a:rPr lang="en-US" b="0" i="1" smtClean="0">
                                  <a:solidFill>
                                    <a:srgbClr val="F58870"/>
                                  </a:solidFill>
                                  <a:latin typeface="Cambria Math" panose="02040503050406030204" pitchFamily="18" charset="0"/>
                                </a:rPr>
                                <m:t>𝑘</m:t>
                              </m:r>
                            </m:den>
                          </m:f>
                        </m:e>
                      </m:rad>
                      <m:r>
                        <a:rPr lang="en-US" b="0" i="1" smtClean="0">
                          <a:solidFill>
                            <a:srgbClr val="F58870"/>
                          </a:solidFill>
                          <a:latin typeface="Cambria Math" panose="02040503050406030204" pitchFamily="18" charset="0"/>
                        </a:rPr>
                        <m:t>=</m:t>
                      </m:r>
                      <m:f>
                        <m:fPr>
                          <m:ctrlPr>
                            <a:rPr lang="en-US" b="0" i="1" smtClean="0">
                              <a:solidFill>
                                <a:srgbClr val="F58870"/>
                              </a:solidFill>
                              <a:latin typeface="Cambria Math" panose="02040503050406030204" pitchFamily="18" charset="0"/>
                            </a:rPr>
                          </m:ctrlPr>
                        </m:fPr>
                        <m:num>
                          <m:r>
                            <a:rPr lang="en-US" b="0" i="1" smtClean="0">
                              <a:solidFill>
                                <a:srgbClr val="F58870"/>
                              </a:solidFill>
                              <a:latin typeface="Cambria Math" panose="02040503050406030204" pitchFamily="18" charset="0"/>
                            </a:rPr>
                            <m:t>1</m:t>
                          </m:r>
                        </m:num>
                        <m:den>
                          <m:r>
                            <a:rPr lang="en-US" b="0" i="1" smtClean="0">
                              <a:solidFill>
                                <a:srgbClr val="F58870"/>
                              </a:solidFill>
                              <a:latin typeface="Cambria Math" panose="02040503050406030204" pitchFamily="18" charset="0"/>
                            </a:rPr>
                            <m:t>2</m:t>
                          </m:r>
                        </m:den>
                      </m:f>
                      <m:sSub>
                        <m:sSubPr>
                          <m:ctrlPr>
                            <a:rPr lang="en-US" b="0" i="1" smtClean="0">
                              <a:solidFill>
                                <a:srgbClr val="F58870"/>
                              </a:solidFill>
                              <a:latin typeface="Cambria Math" panose="02040503050406030204" pitchFamily="18" charset="0"/>
                            </a:rPr>
                          </m:ctrlPr>
                        </m:sSubPr>
                        <m:e>
                          <m:r>
                            <a:rPr lang="en-US" b="0" i="1" smtClean="0">
                              <a:solidFill>
                                <a:srgbClr val="F58870"/>
                              </a:solidFill>
                              <a:latin typeface="Cambria Math" panose="02040503050406030204" pitchFamily="18" charset="0"/>
                            </a:rPr>
                            <m:t>𝑣</m:t>
                          </m:r>
                        </m:e>
                        <m:sub>
                          <m:r>
                            <a:rPr lang="en-US" b="0" i="1" smtClean="0">
                              <a:solidFill>
                                <a:srgbClr val="F58870"/>
                              </a:solidFill>
                              <a:latin typeface="Cambria Math" panose="02040503050406030204" pitchFamily="18" charset="0"/>
                            </a:rPr>
                            <m:t>𝑝</m:t>
                          </m:r>
                          <m:r>
                            <a:rPr lang="en-US" b="0" i="1" smtClean="0">
                              <a:solidFill>
                                <a:srgbClr val="F58870"/>
                              </a:solidFill>
                              <a:latin typeface="Cambria Math" panose="02040503050406030204" pitchFamily="18" charset="0"/>
                            </a:rPr>
                            <m:t>h</m:t>
                          </m:r>
                          <m:r>
                            <a:rPr lang="en-US" b="0" i="1" smtClean="0">
                              <a:solidFill>
                                <a:srgbClr val="F58870"/>
                              </a:solidFill>
                              <a:latin typeface="Cambria Math" panose="02040503050406030204" pitchFamily="18" charset="0"/>
                            </a:rPr>
                            <m:t>𝑎𝑠𝑒</m:t>
                          </m:r>
                        </m:sub>
                      </m:sSub>
                    </m:oMath>
                  </m:oMathPara>
                </a14:m>
                <a:endParaRPr lang="en-US">
                  <a:solidFill>
                    <a:srgbClr val="F58870"/>
                  </a:solidFill>
                </a:endParaRPr>
              </a:p>
            </p:txBody>
          </p:sp>
        </mc:Choice>
        <mc:Fallback xmlns="">
          <p:sp>
            <p:nvSpPr>
              <p:cNvPr id="8" name="TextBox 7">
                <a:extLst>
                  <a:ext uri="{FF2B5EF4-FFF2-40B4-BE49-F238E27FC236}">
                    <a16:creationId xmlns:a16="http://schemas.microsoft.com/office/drawing/2014/main" id="{8A6D76FD-F5EA-76E4-ADD3-2D8D4C7B0399}"/>
                  </a:ext>
                </a:extLst>
              </p:cNvPr>
              <p:cNvSpPr txBox="1">
                <a:spLocks noRot="1" noChangeAspect="1" noMove="1" noResize="1" noEditPoints="1" noAdjustHandles="1" noChangeArrowheads="1" noChangeShapeType="1" noTextEdit="1"/>
              </p:cNvSpPr>
              <p:nvPr/>
            </p:nvSpPr>
            <p:spPr>
              <a:xfrm>
                <a:off x="4259881" y="3468518"/>
                <a:ext cx="4631461" cy="563680"/>
              </a:xfrm>
              <a:prstGeom prst="rect">
                <a:avLst/>
              </a:prstGeom>
              <a:blipFill>
                <a:blip r:embed="rId5"/>
                <a:stretch>
                  <a:fillRect b="-2174"/>
                </a:stretch>
              </a:blipFill>
            </p:spPr>
            <p:txBody>
              <a:bodyPr/>
              <a:lstStyle/>
              <a:p>
                <a:r>
                  <a:rPr lang="en-GB">
                    <a:noFill/>
                  </a:rPr>
                  <a:t> </a:t>
                </a:r>
              </a:p>
            </p:txBody>
          </p:sp>
        </mc:Fallback>
      </mc:AlternateContent>
      <p:pic>
        <p:nvPicPr>
          <p:cNvPr id="6" name="Picture 5">
            <a:hlinkClick r:id="rId6"/>
            <a:extLst>
              <a:ext uri="{FF2B5EF4-FFF2-40B4-BE49-F238E27FC236}">
                <a16:creationId xmlns:a16="http://schemas.microsoft.com/office/drawing/2014/main" id="{BA597551-0A8B-4AAF-4CC4-EEEDE7A28392}"/>
              </a:ext>
            </a:extLst>
          </p:cNvPr>
          <p:cNvPicPr>
            <a:picLocks noChangeAspect="1"/>
          </p:cNvPicPr>
          <p:nvPr/>
        </p:nvPicPr>
        <p:blipFill>
          <a:blip r:embed="rId7"/>
          <a:stretch>
            <a:fillRect/>
          </a:stretch>
        </p:blipFill>
        <p:spPr>
          <a:xfrm>
            <a:off x="392572" y="2004435"/>
            <a:ext cx="3586135" cy="1602360"/>
          </a:xfrm>
          <a:prstGeom prst="rect">
            <a:avLst/>
          </a:prstGeom>
        </p:spPr>
      </p:pic>
      <p:sp>
        <p:nvSpPr>
          <p:cNvPr id="9" name="Arc 8">
            <a:extLst>
              <a:ext uri="{FF2B5EF4-FFF2-40B4-BE49-F238E27FC236}">
                <a16:creationId xmlns:a16="http://schemas.microsoft.com/office/drawing/2014/main" id="{75BD35B9-9EF0-0DA3-C521-53D10A91ADC4}"/>
              </a:ext>
            </a:extLst>
          </p:cNvPr>
          <p:cNvSpPr/>
          <p:nvPr/>
        </p:nvSpPr>
        <p:spPr>
          <a:xfrm>
            <a:off x="2121806" y="2470202"/>
            <a:ext cx="1802397" cy="873780"/>
          </a:xfrm>
          <a:prstGeom prst="arc">
            <a:avLst>
              <a:gd name="adj1" fmla="val 11007421"/>
              <a:gd name="adj2" fmla="val 2155576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0339A3D6-5E8A-9A0D-7872-F25C7E3C9604}"/>
              </a:ext>
            </a:extLst>
          </p:cNvPr>
          <p:cNvSpPr txBox="1"/>
          <p:nvPr/>
        </p:nvSpPr>
        <p:spPr>
          <a:xfrm>
            <a:off x="2501549" y="2207389"/>
            <a:ext cx="1120306" cy="307777"/>
          </a:xfrm>
          <a:prstGeom prst="rect">
            <a:avLst/>
          </a:prstGeom>
          <a:noFill/>
        </p:spPr>
        <p:txBody>
          <a:bodyPr wrap="square">
            <a:spAutoFit/>
          </a:bodyPr>
          <a:lstStyle/>
          <a:p>
            <a:r>
              <a:rPr lang="en-GB" sz="1400">
                <a:solidFill>
                  <a:schemeClr val="bg1"/>
                </a:solidFill>
                <a:latin typeface="David" panose="020E0502060401010101" pitchFamily="34" charset="-79"/>
                <a:cs typeface="David" panose="020E0502060401010101" pitchFamily="34" charset="-79"/>
              </a:rPr>
              <a:t>Venvelope</a:t>
            </a:r>
            <a:endParaRPr lang="en-GB" sz="1400">
              <a:solidFill>
                <a:schemeClr val="bg1"/>
              </a:solidFill>
            </a:endParaRPr>
          </a:p>
        </p:txBody>
      </p:sp>
      <p:cxnSp>
        <p:nvCxnSpPr>
          <p:cNvPr id="12" name="Straight Arrow Connector 11">
            <a:extLst>
              <a:ext uri="{FF2B5EF4-FFF2-40B4-BE49-F238E27FC236}">
                <a16:creationId xmlns:a16="http://schemas.microsoft.com/office/drawing/2014/main" id="{81B7EE54-B2A7-51A4-3867-FA7BE59D4B79}"/>
              </a:ext>
            </a:extLst>
          </p:cNvPr>
          <p:cNvCxnSpPr>
            <a:cxnSpLocks/>
          </p:cNvCxnSpPr>
          <p:nvPr/>
        </p:nvCxnSpPr>
        <p:spPr>
          <a:xfrm flipV="1">
            <a:off x="3423698" y="2384915"/>
            <a:ext cx="2238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158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
                                        </p:tgtEl>
                                        <p:attrNameLst>
                                          <p:attrName>style.visibility</p:attrName>
                                        </p:attrNameLst>
                                      </p:cBhvr>
                                      <p:to>
                                        <p:strVal val="visible"/>
                                      </p:to>
                                    </p:set>
                                    <p:set>
                                      <p:cBhvr>
                                        <p:cTn id="12" dur="455" fill="hold">
                                          <p:stCondLst>
                                            <p:cond delay="0"/>
                                          </p:stCondLst>
                                        </p:cTn>
                                        <p:tgtEl>
                                          <p:spTgt spid="2"/>
                                        </p:tgtEl>
                                        <p:attrNameLst>
                                          <p:attrName>style.rotation</p:attrName>
                                        </p:attrNameLst>
                                      </p:cBhvr>
                                      <p:to>
                                        <p:strVal val="-45.0"/>
                                      </p:to>
                                    </p:set>
                                    <p:anim calcmode="lin" valueType="num">
                                      <p:cBhvr>
                                        <p:cTn id="13"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par>
                                <p:cTn id="17" presetID="38" presetClass="entr" presetSubtype="0" accel="50000" fill="hold" grpId="0" nodeType="withEffect">
                                  <p:stCondLst>
                                    <p:cond delay="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455" fill="hold">
                                          <p:stCondLst>
                                            <p:cond delay="0"/>
                                          </p:stCondLst>
                                        </p:cTn>
                                        <p:tgtEl>
                                          <p:spTgt spid="3"/>
                                        </p:tgtEl>
                                        <p:attrNameLst>
                                          <p:attrName>style.rotation</p:attrName>
                                        </p:attrNameLst>
                                      </p:cBhvr>
                                      <p:to>
                                        <p:strVal val="-45.0"/>
                                      </p:to>
                                    </p:set>
                                    <p:anim calcmode="lin" valueType="num">
                                      <p:cBhvr>
                                        <p:cTn id="20"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3"/>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grpId="0" nodeType="withEffect">
                                  <p:stCondLst>
                                    <p:cond delay="0"/>
                                  </p:stCondLst>
                                  <p:iterate type="lt">
                                    <p:tmPct val="50000"/>
                                  </p:iterate>
                                  <p:childTnLst>
                                    <p:set>
                                      <p:cBhvr>
                                        <p:cTn id="25" dur="1" fill="hold">
                                          <p:stCondLst>
                                            <p:cond delay="0"/>
                                          </p:stCondLst>
                                        </p:cTn>
                                        <p:tgtEl>
                                          <p:spTgt spid="8"/>
                                        </p:tgtEl>
                                        <p:attrNameLst>
                                          <p:attrName>style.visibility</p:attrName>
                                        </p:attrNameLst>
                                      </p:cBhvr>
                                      <p:to>
                                        <p:strVal val="visible"/>
                                      </p:to>
                                    </p:set>
                                    <p:set>
                                      <p:cBhvr>
                                        <p:cTn id="26" dur="114" fill="hold">
                                          <p:stCondLst>
                                            <p:cond delay="0"/>
                                          </p:stCondLst>
                                        </p:cTn>
                                        <p:tgtEl>
                                          <p:spTgt spid="8"/>
                                        </p:tgtEl>
                                        <p:attrNameLst>
                                          <p:attrName>style.rotation</p:attrName>
                                        </p:attrNameLst>
                                      </p:cBhvr>
                                      <p:to>
                                        <p:strVal val="-45.0"/>
                                      </p:to>
                                    </p:set>
                                    <p:anim calcmode="lin" valueType="num">
                                      <p:cBhvr>
                                        <p:cTn id="27" dur="114" fill="hold">
                                          <p:stCondLst>
                                            <p:cond delay="114"/>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28" dur="114"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29" dur="39" decel="50000" autoRev="1" fill="hold">
                                          <p:stCondLst>
                                            <p:cond delay="114"/>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30" dur="34" fill="hold">
                                          <p:stCondLst>
                                            <p:cond delay="216"/>
                                          </p:stCondLst>
                                        </p:cTn>
                                        <p:tgtEl>
                                          <p:spTgt spid="8"/>
                                        </p:tgtEl>
                                        <p:attrNameLst>
                                          <p:attrName>ppt_y</p:attrName>
                                        </p:attrNameLst>
                                      </p:cBhvr>
                                      <p:tavLst>
                                        <p:tav tm="0">
                                          <p:val>
                                            <p:strVal val="#ppt_y-(0.354*#ppt_w-0.172*#ppt_h)"/>
                                          </p:val>
                                        </p:tav>
                                        <p:tav tm="100000">
                                          <p:val>
                                            <p:strVal val="#ppt_y"/>
                                          </p:val>
                                        </p:tav>
                                      </p:tavLst>
                                    </p:anim>
                                  </p:childTnLst>
                                </p:cTn>
                              </p:par>
                            </p:childTnLst>
                          </p:cTn>
                        </p:par>
                        <p:par>
                          <p:cTn id="31" fill="hold">
                            <p:stCondLst>
                              <p:cond delay="7625"/>
                            </p:stCondLst>
                            <p:childTnLst>
                              <p:par>
                                <p:cTn id="32" presetID="26"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80">
                                          <p:stCondLst>
                                            <p:cond delay="0"/>
                                          </p:stCondLst>
                                        </p:cTn>
                                        <p:tgtEl>
                                          <p:spTgt spid="10"/>
                                        </p:tgtEl>
                                      </p:cBhvr>
                                    </p:animEffect>
                                    <p:anim calcmode="lin" valueType="num">
                                      <p:cBhvr>
                                        <p:cTn id="3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0" dur="26">
                                          <p:stCondLst>
                                            <p:cond delay="650"/>
                                          </p:stCondLst>
                                        </p:cTn>
                                        <p:tgtEl>
                                          <p:spTgt spid="10"/>
                                        </p:tgtEl>
                                      </p:cBhvr>
                                      <p:to x="100000" y="60000"/>
                                    </p:animScale>
                                    <p:animScale>
                                      <p:cBhvr>
                                        <p:cTn id="41" dur="166" decel="50000">
                                          <p:stCondLst>
                                            <p:cond delay="676"/>
                                          </p:stCondLst>
                                        </p:cTn>
                                        <p:tgtEl>
                                          <p:spTgt spid="10"/>
                                        </p:tgtEl>
                                      </p:cBhvr>
                                      <p:to x="100000" y="100000"/>
                                    </p:animScale>
                                    <p:animScale>
                                      <p:cBhvr>
                                        <p:cTn id="42" dur="26">
                                          <p:stCondLst>
                                            <p:cond delay="1312"/>
                                          </p:stCondLst>
                                        </p:cTn>
                                        <p:tgtEl>
                                          <p:spTgt spid="10"/>
                                        </p:tgtEl>
                                      </p:cBhvr>
                                      <p:to x="100000" y="80000"/>
                                    </p:animScale>
                                    <p:animScale>
                                      <p:cBhvr>
                                        <p:cTn id="43" dur="166" decel="50000">
                                          <p:stCondLst>
                                            <p:cond delay="1338"/>
                                          </p:stCondLst>
                                        </p:cTn>
                                        <p:tgtEl>
                                          <p:spTgt spid="10"/>
                                        </p:tgtEl>
                                      </p:cBhvr>
                                      <p:to x="100000" y="100000"/>
                                    </p:animScale>
                                    <p:animScale>
                                      <p:cBhvr>
                                        <p:cTn id="44" dur="26">
                                          <p:stCondLst>
                                            <p:cond delay="1642"/>
                                          </p:stCondLst>
                                        </p:cTn>
                                        <p:tgtEl>
                                          <p:spTgt spid="10"/>
                                        </p:tgtEl>
                                      </p:cBhvr>
                                      <p:to x="100000" y="90000"/>
                                    </p:animScale>
                                    <p:animScale>
                                      <p:cBhvr>
                                        <p:cTn id="45" dur="166" decel="50000">
                                          <p:stCondLst>
                                            <p:cond delay="1668"/>
                                          </p:stCondLst>
                                        </p:cTn>
                                        <p:tgtEl>
                                          <p:spTgt spid="10"/>
                                        </p:tgtEl>
                                      </p:cBhvr>
                                      <p:to x="100000" y="100000"/>
                                    </p:animScale>
                                    <p:animScale>
                                      <p:cBhvr>
                                        <p:cTn id="46" dur="26">
                                          <p:stCondLst>
                                            <p:cond delay="1808"/>
                                          </p:stCondLst>
                                        </p:cTn>
                                        <p:tgtEl>
                                          <p:spTgt spid="10"/>
                                        </p:tgtEl>
                                      </p:cBhvr>
                                      <p:to x="100000" y="95000"/>
                                    </p:animScale>
                                    <p:animScale>
                                      <p:cBhvr>
                                        <p:cTn id="47" dur="166" decel="50000">
                                          <p:stCondLst>
                                            <p:cond delay="1834"/>
                                          </p:stCondLst>
                                        </p:cTn>
                                        <p:tgtEl>
                                          <p:spTgt spid="10"/>
                                        </p:tgtEl>
                                      </p:cBhvr>
                                      <p:to x="100000" y="100000"/>
                                    </p:animScale>
                                  </p:childTnLst>
                                </p:cTn>
                              </p:par>
                              <p:par>
                                <p:cTn id="48" presetID="26"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80">
                                          <p:stCondLst>
                                            <p:cond delay="0"/>
                                          </p:stCondLst>
                                        </p:cTn>
                                        <p:tgtEl>
                                          <p:spTgt spid="12"/>
                                        </p:tgtEl>
                                      </p:cBhvr>
                                    </p:animEffect>
                                    <p:anim calcmode="lin" valueType="num">
                                      <p:cBhvr>
                                        <p:cTn id="51"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6" dur="26">
                                          <p:stCondLst>
                                            <p:cond delay="650"/>
                                          </p:stCondLst>
                                        </p:cTn>
                                        <p:tgtEl>
                                          <p:spTgt spid="12"/>
                                        </p:tgtEl>
                                      </p:cBhvr>
                                      <p:to x="100000" y="60000"/>
                                    </p:animScale>
                                    <p:animScale>
                                      <p:cBhvr>
                                        <p:cTn id="57" dur="166" decel="50000">
                                          <p:stCondLst>
                                            <p:cond delay="676"/>
                                          </p:stCondLst>
                                        </p:cTn>
                                        <p:tgtEl>
                                          <p:spTgt spid="12"/>
                                        </p:tgtEl>
                                      </p:cBhvr>
                                      <p:to x="100000" y="100000"/>
                                    </p:animScale>
                                    <p:animScale>
                                      <p:cBhvr>
                                        <p:cTn id="58" dur="26">
                                          <p:stCondLst>
                                            <p:cond delay="1312"/>
                                          </p:stCondLst>
                                        </p:cTn>
                                        <p:tgtEl>
                                          <p:spTgt spid="12"/>
                                        </p:tgtEl>
                                      </p:cBhvr>
                                      <p:to x="100000" y="80000"/>
                                    </p:animScale>
                                    <p:animScale>
                                      <p:cBhvr>
                                        <p:cTn id="59" dur="166" decel="50000">
                                          <p:stCondLst>
                                            <p:cond delay="1338"/>
                                          </p:stCondLst>
                                        </p:cTn>
                                        <p:tgtEl>
                                          <p:spTgt spid="12"/>
                                        </p:tgtEl>
                                      </p:cBhvr>
                                      <p:to x="100000" y="100000"/>
                                    </p:animScale>
                                    <p:animScale>
                                      <p:cBhvr>
                                        <p:cTn id="60" dur="26">
                                          <p:stCondLst>
                                            <p:cond delay="1642"/>
                                          </p:stCondLst>
                                        </p:cTn>
                                        <p:tgtEl>
                                          <p:spTgt spid="12"/>
                                        </p:tgtEl>
                                      </p:cBhvr>
                                      <p:to x="100000" y="90000"/>
                                    </p:animScale>
                                    <p:animScale>
                                      <p:cBhvr>
                                        <p:cTn id="61" dur="166" decel="50000">
                                          <p:stCondLst>
                                            <p:cond delay="1668"/>
                                          </p:stCondLst>
                                        </p:cTn>
                                        <p:tgtEl>
                                          <p:spTgt spid="12"/>
                                        </p:tgtEl>
                                      </p:cBhvr>
                                      <p:to x="100000" y="100000"/>
                                    </p:animScale>
                                    <p:animScale>
                                      <p:cBhvr>
                                        <p:cTn id="62" dur="26">
                                          <p:stCondLst>
                                            <p:cond delay="1808"/>
                                          </p:stCondLst>
                                        </p:cTn>
                                        <p:tgtEl>
                                          <p:spTgt spid="12"/>
                                        </p:tgtEl>
                                      </p:cBhvr>
                                      <p:to x="100000" y="95000"/>
                                    </p:animScale>
                                    <p:animScale>
                                      <p:cBhvr>
                                        <p:cTn id="63" dur="166" decel="50000">
                                          <p:stCondLst>
                                            <p:cond delay="1834"/>
                                          </p:stCondLst>
                                        </p:cTn>
                                        <p:tgtEl>
                                          <p:spTgt spid="12"/>
                                        </p:tgtEl>
                                      </p:cBhvr>
                                      <p:to x="100000" y="100000"/>
                                    </p:animScale>
                                  </p:childTnLst>
                                </p:cTn>
                              </p:par>
                              <p:par>
                                <p:cTn id="64" presetID="21" presetClass="entr" presetSubtype="1"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heel(1)">
                                      <p:cBhvr>
                                        <p:cTn id="6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8" grpId="0"/>
      <p:bldP spid="9"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hlinkClick r:id="rId3" action="ppaction://hlinksldjump"/>
            <a:extLst>
              <a:ext uri="{FF2B5EF4-FFF2-40B4-BE49-F238E27FC236}">
                <a16:creationId xmlns:a16="http://schemas.microsoft.com/office/drawing/2014/main" id="{6CA6E8B9-742D-D919-0A03-91F290E20A4D}"/>
              </a:ext>
            </a:extLst>
          </p:cNvPr>
          <p:cNvSpPr txBox="1"/>
          <p:nvPr/>
        </p:nvSpPr>
        <p:spPr>
          <a:xfrm>
            <a:off x="2185640" y="222353"/>
            <a:ext cx="4572000" cy="646331"/>
          </a:xfrm>
          <a:prstGeom prst="rect">
            <a:avLst/>
          </a:prstGeom>
          <a:noFill/>
        </p:spPr>
        <p:txBody>
          <a:bodyPr wrap="square">
            <a:spAutoFit/>
          </a:bodyPr>
          <a:lstStyle/>
          <a:p>
            <a:pPr algn="ctr" rtl="1"/>
            <a:r>
              <a:rPr lang="he-IL" sz="3600">
                <a:latin typeface="David" panose="020E0502060401010101" pitchFamily="34" charset="-79"/>
                <a:cs typeface="David" panose="020E0502060401010101" pitchFamily="34" charset="-79"/>
              </a:rPr>
              <a:t>גלי הלם</a:t>
            </a:r>
            <a:endParaRPr lang="en-US" sz="3600">
              <a:latin typeface="David" panose="020E0502060401010101" pitchFamily="34" charset="-79"/>
              <a:cs typeface="David" panose="020E0502060401010101" pitchFamily="34" charset="-79"/>
            </a:endParaRPr>
          </a:p>
        </p:txBody>
      </p:sp>
      <p:pic>
        <p:nvPicPr>
          <p:cNvPr id="2" name="תמונה 4">
            <a:extLst>
              <a:ext uri="{FF2B5EF4-FFF2-40B4-BE49-F238E27FC236}">
                <a16:creationId xmlns:a16="http://schemas.microsoft.com/office/drawing/2014/main" id="{9D5FCF5B-9743-CE36-C6F7-2381DF52D11D}"/>
              </a:ext>
            </a:extLst>
          </p:cNvPr>
          <p:cNvPicPr>
            <a:picLocks noChangeAspect="1"/>
          </p:cNvPicPr>
          <p:nvPr/>
        </p:nvPicPr>
        <p:blipFill rotWithShape="1">
          <a:blip r:embed="rId4"/>
          <a:srcRect l="24414" t="44002" r="30217" b="9376"/>
          <a:stretch/>
        </p:blipFill>
        <p:spPr>
          <a:xfrm>
            <a:off x="349999" y="2916592"/>
            <a:ext cx="3210224" cy="217642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F665D6-1D6D-F5E6-8D59-0DB5E826A1AA}"/>
                  </a:ext>
                </a:extLst>
              </p:cNvPr>
              <p:cNvSpPr txBox="1"/>
              <p:nvPr/>
            </p:nvSpPr>
            <p:spPr>
              <a:xfrm>
                <a:off x="3658835" y="2804859"/>
                <a:ext cx="4443018" cy="1199944"/>
              </a:xfrm>
              <a:prstGeom prst="rect">
                <a:avLst/>
              </a:prstGeom>
              <a:noFill/>
            </p:spPr>
            <p:txBody>
              <a:bodyPr wrap="square" rtlCol="0">
                <a:spAutoFit/>
              </a:bodyPr>
              <a:lstStyle/>
              <a:p>
                <a:pPr algn="r" rtl="1"/>
                <a:r>
                  <a:rPr lang="he-IL" sz="1600" dirty="0">
                    <a:solidFill>
                      <a:srgbClr val="03B5A3"/>
                    </a:solidFill>
                    <a:latin typeface="David" panose="020E0502060401010101" pitchFamily="34" charset="-79"/>
                    <a:cs typeface="David" panose="020E0502060401010101" pitchFamily="34" charset="-79"/>
                  </a:rPr>
                  <a:t>זווית הקו של הגל של קלוון מתקבלת מהמשוואה הבאה:</a:t>
                </a:r>
              </a:p>
              <a:p>
                <a:pPr algn="r" rtl="1"/>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𝑠𝑖𝑛</m:t>
                      </m:r>
                      <m:r>
                        <a:rPr lang="en-US" sz="1400" b="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𝑐</m:t>
                          </m:r>
                        </m:num>
                        <m:den>
                          <m:r>
                            <a:rPr lang="en-US" sz="1400" b="0" i="1" smtClean="0">
                              <a:latin typeface="Cambria Math" panose="02040503050406030204" pitchFamily="18" charset="0"/>
                              <a:ea typeface="Cambria Math" panose="02040503050406030204" pitchFamily="18" charset="0"/>
                            </a:rPr>
                            <m:t>𝑣</m:t>
                          </m:r>
                        </m:den>
                      </m:f>
                    </m:oMath>
                  </m:oMathPara>
                </a14:m>
                <a:endParaRPr lang="en-US" sz="1400" dirty="0">
                  <a:latin typeface="David" panose="020E0502060401010101" pitchFamily="34" charset="-79"/>
                  <a:cs typeface="David" panose="020E0502060401010101" pitchFamily="34" charset="-79"/>
                </a:endParaRPr>
              </a:p>
              <a:p>
                <a:pPr algn="r" rtl="1"/>
                <a:r>
                  <a:rPr lang="he-IL" sz="1600" dirty="0">
                    <a:solidFill>
                      <a:srgbClr val="03B5A3"/>
                    </a:solidFill>
                    <a:latin typeface="David" panose="020E0502060401010101" pitchFamily="34" charset="-79"/>
                    <a:cs typeface="David" panose="020E0502060401010101" pitchFamily="34" charset="-79"/>
                  </a:rPr>
                  <a:t>כפי שרואים בציור הבא, של חזית הגל (המעגלית) ומקור ההפרעה לאחר שנייה אחת</a:t>
                </a:r>
                <a:r>
                  <a:rPr lang="en-GB" sz="1600" dirty="0">
                    <a:solidFill>
                      <a:srgbClr val="03B5A3"/>
                    </a:solidFill>
                    <a:latin typeface="David" panose="020E0502060401010101" pitchFamily="34" charset="-79"/>
                    <a:cs typeface="David" panose="020E0502060401010101" pitchFamily="34" charset="-79"/>
                  </a:rPr>
                  <a:t>.</a:t>
                </a:r>
                <a:endParaRPr lang="he-IL" sz="1600" dirty="0">
                  <a:solidFill>
                    <a:srgbClr val="03B5A3"/>
                  </a:solidFill>
                  <a:latin typeface="David" panose="020E0502060401010101" pitchFamily="34" charset="-79"/>
                  <a:cs typeface="David" panose="020E0502060401010101" pitchFamily="34" charset="-79"/>
                </a:endParaRPr>
              </a:p>
            </p:txBody>
          </p:sp>
        </mc:Choice>
        <mc:Fallback xmlns="">
          <p:sp>
            <p:nvSpPr>
              <p:cNvPr id="3" name="TextBox 2">
                <a:extLst>
                  <a:ext uri="{FF2B5EF4-FFF2-40B4-BE49-F238E27FC236}">
                    <a16:creationId xmlns:a16="http://schemas.microsoft.com/office/drawing/2014/main" id="{05F665D6-1D6D-F5E6-8D59-0DB5E826A1AA}"/>
                  </a:ext>
                </a:extLst>
              </p:cNvPr>
              <p:cNvSpPr txBox="1">
                <a:spLocks noRot="1" noChangeAspect="1" noMove="1" noResize="1" noEditPoints="1" noAdjustHandles="1" noChangeArrowheads="1" noChangeShapeType="1" noTextEdit="1"/>
              </p:cNvSpPr>
              <p:nvPr/>
            </p:nvSpPr>
            <p:spPr>
              <a:xfrm>
                <a:off x="3658835" y="2804859"/>
                <a:ext cx="4443018" cy="1199944"/>
              </a:xfrm>
              <a:prstGeom prst="rect">
                <a:avLst/>
              </a:prstGeom>
              <a:blipFill>
                <a:blip r:embed="rId5"/>
                <a:stretch>
                  <a:fillRect t="-1523" r="-823" b="-5584"/>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42F4C5D6-22BA-0746-9B9A-5811BA137486}"/>
              </a:ext>
            </a:extLst>
          </p:cNvPr>
          <p:cNvSpPr txBox="1"/>
          <p:nvPr/>
        </p:nvSpPr>
        <p:spPr>
          <a:xfrm>
            <a:off x="3658835" y="949753"/>
            <a:ext cx="4572000" cy="1077218"/>
          </a:xfrm>
          <a:prstGeom prst="rect">
            <a:avLst/>
          </a:prstGeom>
          <a:noFill/>
        </p:spPr>
        <p:txBody>
          <a:bodyPr wrap="square">
            <a:spAutoFit/>
          </a:bodyPr>
          <a:lstStyle/>
          <a:p>
            <a:pPr marL="114300" indent="0" algn="r" rtl="1">
              <a:buNone/>
            </a:pPr>
            <a:r>
              <a:rPr lang="he-IL" sz="1600" dirty="0">
                <a:solidFill>
                  <a:srgbClr val="F58870"/>
                </a:solidFill>
                <a:latin typeface="David" panose="020E0502060401010101" pitchFamily="34" charset="-79"/>
                <a:cs typeface="David" panose="020E0502060401010101" pitchFamily="34" charset="-79"/>
              </a:rPr>
              <a:t>הגלים הקצרים ינועו לאט ז"א הסירה יותר מהירה מהם נוצרים גלי הלם</a:t>
            </a:r>
          </a:p>
          <a:p>
            <a:pPr marL="114300" indent="0" algn="r" rtl="1">
              <a:buNone/>
            </a:pPr>
            <a:r>
              <a:rPr lang="he-IL" sz="1600" dirty="0">
                <a:solidFill>
                  <a:srgbClr val="F58870"/>
                </a:solidFill>
                <a:latin typeface="David" panose="020E0502060401010101" pitchFamily="34" charset="-79"/>
                <a:cs typeface="David" panose="020E0502060401010101" pitchFamily="34" charset="-79"/>
              </a:rPr>
              <a:t>מאחורי הסירה יש קטעי גלים במהיריות שונות שיוצרות את התמונה   זוג קרניים</a:t>
            </a:r>
            <a:r>
              <a:rPr lang="en-GB" sz="1600" dirty="0">
                <a:solidFill>
                  <a:srgbClr val="F58870"/>
                </a:solidFill>
                <a:latin typeface="David" panose="020E0502060401010101" pitchFamily="34" charset="-79"/>
                <a:cs typeface="David" panose="020E0502060401010101" pitchFamily="34" charset="-79"/>
              </a:rPr>
              <a:t>.</a:t>
            </a:r>
            <a:endParaRPr lang="he-IL" sz="1600" dirty="0">
              <a:solidFill>
                <a:srgbClr val="F58870"/>
              </a:solidFill>
              <a:latin typeface="David" panose="020E0502060401010101" pitchFamily="34" charset="-79"/>
              <a:cs typeface="David" panose="020E0502060401010101" pitchFamily="34" charset="-79"/>
            </a:endParaRPr>
          </a:p>
        </p:txBody>
      </p:sp>
      <p:pic>
        <p:nvPicPr>
          <p:cNvPr id="7" name="Picture 2">
            <a:extLst>
              <a:ext uri="{FF2B5EF4-FFF2-40B4-BE49-F238E27FC236}">
                <a16:creationId xmlns:a16="http://schemas.microsoft.com/office/drawing/2014/main" id="{CD588287-DA4F-77B9-9773-6A3E861C06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66" y="593946"/>
            <a:ext cx="2279554" cy="205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22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2000"/>
                                        <p:tgtEl>
                                          <p:spTgt spid="6"/>
                                        </p:tgtEl>
                                      </p:cBhvr>
                                    </p:animEffect>
                                  </p:childTnLst>
                                </p:cTn>
                              </p:par>
                            </p:childTnLst>
                          </p:cTn>
                        </p:par>
                        <p:par>
                          <p:cTn id="8" fill="hold">
                            <p:stCondLst>
                              <p:cond delay="2000"/>
                            </p:stCondLst>
                            <p:childTnLst>
                              <p:par>
                                <p:cTn id="9" presetID="47"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p:nvPr/>
        </p:nvSpPr>
        <p:spPr>
          <a:xfrm rot="671231">
            <a:off x="6110858" y="2341438"/>
            <a:ext cx="675718" cy="597949"/>
          </a:xfrm>
          <a:custGeom>
            <a:avLst/>
            <a:gdLst/>
            <a:ahLst/>
            <a:cxnLst/>
            <a:rect l="l" t="t" r="r" b="b"/>
            <a:pathLst>
              <a:path w="5733" h="6749" extrusionOk="0">
                <a:moveTo>
                  <a:pt x="1" y="6115"/>
                </a:moveTo>
                <a:cubicBezTo>
                  <a:pt x="667" y="6615"/>
                  <a:pt x="1367" y="6582"/>
                  <a:pt x="2067" y="6265"/>
                </a:cubicBezTo>
                <a:cubicBezTo>
                  <a:pt x="2584" y="6065"/>
                  <a:pt x="2984" y="5632"/>
                  <a:pt x="3134" y="5099"/>
                </a:cubicBezTo>
                <a:cubicBezTo>
                  <a:pt x="2900" y="5032"/>
                  <a:pt x="2700" y="4982"/>
                  <a:pt x="2500" y="4916"/>
                </a:cubicBezTo>
                <a:cubicBezTo>
                  <a:pt x="2234" y="4832"/>
                  <a:pt x="2017" y="4666"/>
                  <a:pt x="1884" y="4433"/>
                </a:cubicBezTo>
                <a:cubicBezTo>
                  <a:pt x="1601" y="3999"/>
                  <a:pt x="1884" y="3449"/>
                  <a:pt x="2400" y="3416"/>
                </a:cubicBezTo>
                <a:cubicBezTo>
                  <a:pt x="3067" y="3349"/>
                  <a:pt x="3383" y="3833"/>
                  <a:pt x="3433" y="4416"/>
                </a:cubicBezTo>
                <a:lnTo>
                  <a:pt x="3433" y="4816"/>
                </a:lnTo>
                <a:cubicBezTo>
                  <a:pt x="3800" y="4749"/>
                  <a:pt x="4133" y="4566"/>
                  <a:pt x="4383" y="4283"/>
                </a:cubicBezTo>
                <a:cubicBezTo>
                  <a:pt x="4667" y="3966"/>
                  <a:pt x="4833" y="3583"/>
                  <a:pt x="4900" y="3149"/>
                </a:cubicBezTo>
                <a:cubicBezTo>
                  <a:pt x="4950" y="2733"/>
                  <a:pt x="4966" y="2333"/>
                  <a:pt x="5000" y="1916"/>
                </a:cubicBezTo>
                <a:cubicBezTo>
                  <a:pt x="5016" y="1683"/>
                  <a:pt x="5000" y="1433"/>
                  <a:pt x="5000" y="1200"/>
                </a:cubicBezTo>
                <a:lnTo>
                  <a:pt x="5000" y="467"/>
                </a:lnTo>
                <a:cubicBezTo>
                  <a:pt x="4816" y="467"/>
                  <a:pt x="4783" y="700"/>
                  <a:pt x="4583" y="700"/>
                </a:cubicBezTo>
                <a:cubicBezTo>
                  <a:pt x="4700" y="417"/>
                  <a:pt x="4900" y="167"/>
                  <a:pt x="5166" y="0"/>
                </a:cubicBezTo>
                <a:cubicBezTo>
                  <a:pt x="5200" y="50"/>
                  <a:pt x="5216" y="117"/>
                  <a:pt x="5250" y="184"/>
                </a:cubicBezTo>
                <a:cubicBezTo>
                  <a:pt x="5300" y="383"/>
                  <a:pt x="5416" y="567"/>
                  <a:pt x="5583" y="717"/>
                </a:cubicBezTo>
                <a:cubicBezTo>
                  <a:pt x="5650" y="767"/>
                  <a:pt x="5733" y="833"/>
                  <a:pt x="5666" y="950"/>
                </a:cubicBezTo>
                <a:cubicBezTo>
                  <a:pt x="5483" y="950"/>
                  <a:pt x="5416" y="767"/>
                  <a:pt x="5250" y="667"/>
                </a:cubicBezTo>
                <a:lnTo>
                  <a:pt x="5250" y="1300"/>
                </a:lnTo>
                <a:cubicBezTo>
                  <a:pt x="5233" y="1783"/>
                  <a:pt x="5233" y="2283"/>
                  <a:pt x="5200" y="2766"/>
                </a:cubicBezTo>
                <a:cubicBezTo>
                  <a:pt x="5183" y="3000"/>
                  <a:pt x="5133" y="3249"/>
                  <a:pt x="5066" y="3483"/>
                </a:cubicBezTo>
                <a:cubicBezTo>
                  <a:pt x="4983" y="3799"/>
                  <a:pt x="4833" y="4099"/>
                  <a:pt x="4633" y="4349"/>
                </a:cubicBezTo>
                <a:cubicBezTo>
                  <a:pt x="4350" y="4699"/>
                  <a:pt x="3967" y="4949"/>
                  <a:pt x="3533" y="5049"/>
                </a:cubicBezTo>
                <a:cubicBezTo>
                  <a:pt x="3433" y="5066"/>
                  <a:pt x="3367" y="5099"/>
                  <a:pt x="3350" y="5199"/>
                </a:cubicBezTo>
                <a:cubicBezTo>
                  <a:pt x="3234" y="5666"/>
                  <a:pt x="2900" y="5965"/>
                  <a:pt x="2534" y="6249"/>
                </a:cubicBezTo>
                <a:cubicBezTo>
                  <a:pt x="2050" y="6615"/>
                  <a:pt x="1434" y="6749"/>
                  <a:pt x="851" y="6649"/>
                </a:cubicBezTo>
                <a:cubicBezTo>
                  <a:pt x="501" y="6632"/>
                  <a:pt x="168" y="6432"/>
                  <a:pt x="1" y="6115"/>
                </a:cubicBezTo>
                <a:close/>
                <a:moveTo>
                  <a:pt x="3200" y="4849"/>
                </a:moveTo>
                <a:cubicBezTo>
                  <a:pt x="3234" y="4599"/>
                  <a:pt x="3217" y="4349"/>
                  <a:pt x="3150" y="4099"/>
                </a:cubicBezTo>
                <a:cubicBezTo>
                  <a:pt x="3050" y="3783"/>
                  <a:pt x="2750" y="3599"/>
                  <a:pt x="2434" y="3649"/>
                </a:cubicBezTo>
                <a:cubicBezTo>
                  <a:pt x="2084" y="3649"/>
                  <a:pt x="1884" y="4049"/>
                  <a:pt x="2084" y="4349"/>
                </a:cubicBezTo>
                <a:cubicBezTo>
                  <a:pt x="2367" y="4716"/>
                  <a:pt x="2767" y="4782"/>
                  <a:pt x="3200" y="48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rot="-970686">
            <a:off x="3329265" y="1823647"/>
            <a:ext cx="554257" cy="535783"/>
          </a:xfrm>
          <a:custGeom>
            <a:avLst/>
            <a:gdLst/>
            <a:ahLst/>
            <a:cxnLst/>
            <a:rect l="l" t="t" r="r" b="b"/>
            <a:pathLst>
              <a:path w="6516" h="6299" extrusionOk="0">
                <a:moveTo>
                  <a:pt x="5515" y="3266"/>
                </a:moveTo>
                <a:cubicBezTo>
                  <a:pt x="5416" y="3399"/>
                  <a:pt x="5332" y="3549"/>
                  <a:pt x="5249" y="3683"/>
                </a:cubicBezTo>
                <a:cubicBezTo>
                  <a:pt x="5149" y="3849"/>
                  <a:pt x="4999" y="3966"/>
                  <a:pt x="4799" y="4032"/>
                </a:cubicBezTo>
                <a:cubicBezTo>
                  <a:pt x="4699" y="4049"/>
                  <a:pt x="4599" y="4066"/>
                  <a:pt x="4499" y="4049"/>
                </a:cubicBezTo>
                <a:cubicBezTo>
                  <a:pt x="4116" y="3949"/>
                  <a:pt x="4049" y="3633"/>
                  <a:pt x="4216" y="3333"/>
                </a:cubicBezTo>
                <a:cubicBezTo>
                  <a:pt x="4382" y="3033"/>
                  <a:pt x="4699" y="2833"/>
                  <a:pt x="5049" y="2849"/>
                </a:cubicBezTo>
                <a:lnTo>
                  <a:pt x="5299" y="2849"/>
                </a:lnTo>
                <a:cubicBezTo>
                  <a:pt x="5282" y="2649"/>
                  <a:pt x="5216" y="2449"/>
                  <a:pt x="5099" y="2300"/>
                </a:cubicBezTo>
                <a:cubicBezTo>
                  <a:pt x="4732" y="1666"/>
                  <a:pt x="4166" y="1300"/>
                  <a:pt x="3549" y="983"/>
                </a:cubicBezTo>
                <a:cubicBezTo>
                  <a:pt x="3099" y="750"/>
                  <a:pt x="2600" y="617"/>
                  <a:pt x="2100" y="583"/>
                </a:cubicBezTo>
                <a:cubicBezTo>
                  <a:pt x="1650" y="550"/>
                  <a:pt x="1183" y="567"/>
                  <a:pt x="750" y="667"/>
                </a:cubicBezTo>
                <a:cubicBezTo>
                  <a:pt x="833" y="717"/>
                  <a:pt x="900" y="783"/>
                  <a:pt x="967" y="833"/>
                </a:cubicBezTo>
                <a:cubicBezTo>
                  <a:pt x="1017" y="867"/>
                  <a:pt x="1017" y="933"/>
                  <a:pt x="1017" y="983"/>
                </a:cubicBezTo>
                <a:cubicBezTo>
                  <a:pt x="983" y="1016"/>
                  <a:pt x="933" y="1033"/>
                  <a:pt x="883" y="1033"/>
                </a:cubicBezTo>
                <a:cubicBezTo>
                  <a:pt x="650" y="950"/>
                  <a:pt x="400" y="883"/>
                  <a:pt x="167" y="800"/>
                </a:cubicBezTo>
                <a:cubicBezTo>
                  <a:pt x="33" y="750"/>
                  <a:pt x="0" y="633"/>
                  <a:pt x="83" y="533"/>
                </a:cubicBezTo>
                <a:cubicBezTo>
                  <a:pt x="250" y="367"/>
                  <a:pt x="417" y="200"/>
                  <a:pt x="567" y="33"/>
                </a:cubicBezTo>
                <a:cubicBezTo>
                  <a:pt x="583" y="17"/>
                  <a:pt x="617" y="17"/>
                  <a:pt x="650" y="0"/>
                </a:cubicBezTo>
                <a:cubicBezTo>
                  <a:pt x="650" y="183"/>
                  <a:pt x="500" y="300"/>
                  <a:pt x="450" y="450"/>
                </a:cubicBezTo>
                <a:cubicBezTo>
                  <a:pt x="867" y="400"/>
                  <a:pt x="1283" y="333"/>
                  <a:pt x="1683" y="333"/>
                </a:cubicBezTo>
                <a:cubicBezTo>
                  <a:pt x="2583" y="317"/>
                  <a:pt x="3449" y="583"/>
                  <a:pt x="4182" y="1066"/>
                </a:cubicBezTo>
                <a:cubicBezTo>
                  <a:pt x="4632" y="1366"/>
                  <a:pt x="5016" y="1733"/>
                  <a:pt x="5316" y="2183"/>
                </a:cubicBezTo>
                <a:cubicBezTo>
                  <a:pt x="5466" y="2416"/>
                  <a:pt x="5549" y="2683"/>
                  <a:pt x="5549" y="2966"/>
                </a:cubicBezTo>
                <a:cubicBezTo>
                  <a:pt x="5582" y="2999"/>
                  <a:pt x="5615" y="3016"/>
                  <a:pt x="5649" y="3049"/>
                </a:cubicBezTo>
                <a:cubicBezTo>
                  <a:pt x="6215" y="3299"/>
                  <a:pt x="6415" y="3799"/>
                  <a:pt x="6482" y="4366"/>
                </a:cubicBezTo>
                <a:cubicBezTo>
                  <a:pt x="6515" y="4949"/>
                  <a:pt x="6399" y="5532"/>
                  <a:pt x="6149" y="6049"/>
                </a:cubicBezTo>
                <a:cubicBezTo>
                  <a:pt x="6115" y="6165"/>
                  <a:pt x="6015" y="6265"/>
                  <a:pt x="5899" y="6299"/>
                </a:cubicBezTo>
                <a:cubicBezTo>
                  <a:pt x="5915" y="6199"/>
                  <a:pt x="5932" y="6132"/>
                  <a:pt x="5965" y="6065"/>
                </a:cubicBezTo>
                <a:cubicBezTo>
                  <a:pt x="6149" y="5582"/>
                  <a:pt x="6249" y="5066"/>
                  <a:pt x="6265" y="4549"/>
                </a:cubicBezTo>
                <a:cubicBezTo>
                  <a:pt x="6249" y="4266"/>
                  <a:pt x="6182" y="3966"/>
                  <a:pt x="6049" y="3716"/>
                </a:cubicBezTo>
                <a:cubicBezTo>
                  <a:pt x="5932" y="3499"/>
                  <a:pt x="5749" y="3333"/>
                  <a:pt x="5515" y="3266"/>
                </a:cubicBezTo>
                <a:close/>
                <a:moveTo>
                  <a:pt x="5266" y="3149"/>
                </a:moveTo>
                <a:cubicBezTo>
                  <a:pt x="4932" y="3016"/>
                  <a:pt x="4566" y="3166"/>
                  <a:pt x="4399" y="3483"/>
                </a:cubicBezTo>
                <a:cubicBezTo>
                  <a:pt x="4366" y="3566"/>
                  <a:pt x="4332" y="3666"/>
                  <a:pt x="4399" y="3733"/>
                </a:cubicBezTo>
                <a:cubicBezTo>
                  <a:pt x="4466" y="3832"/>
                  <a:pt x="4582" y="3866"/>
                  <a:pt x="4699" y="3832"/>
                </a:cubicBezTo>
                <a:cubicBezTo>
                  <a:pt x="4782" y="3799"/>
                  <a:pt x="4866" y="3749"/>
                  <a:pt x="4932" y="3683"/>
                </a:cubicBezTo>
                <a:cubicBezTo>
                  <a:pt x="5082" y="3533"/>
                  <a:pt x="5199" y="3349"/>
                  <a:pt x="5266" y="3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rot="1124347">
            <a:off x="3509656" y="3625391"/>
            <a:ext cx="527175" cy="770993"/>
          </a:xfrm>
          <a:custGeom>
            <a:avLst/>
            <a:gdLst/>
            <a:ahLst/>
            <a:cxnLst/>
            <a:rect l="l" t="t" r="r" b="b"/>
            <a:pathLst>
              <a:path w="4000" h="5850" extrusionOk="0">
                <a:moveTo>
                  <a:pt x="3017" y="3200"/>
                </a:moveTo>
                <a:cubicBezTo>
                  <a:pt x="2767" y="3300"/>
                  <a:pt x="2517" y="3367"/>
                  <a:pt x="2267" y="3433"/>
                </a:cubicBezTo>
                <a:cubicBezTo>
                  <a:pt x="2000" y="3483"/>
                  <a:pt x="1734" y="3417"/>
                  <a:pt x="1534" y="3233"/>
                </a:cubicBezTo>
                <a:cubicBezTo>
                  <a:pt x="1401" y="3117"/>
                  <a:pt x="1351" y="2950"/>
                  <a:pt x="1401" y="2783"/>
                </a:cubicBezTo>
                <a:cubicBezTo>
                  <a:pt x="1584" y="2250"/>
                  <a:pt x="2234" y="2034"/>
                  <a:pt x="2684" y="2367"/>
                </a:cubicBezTo>
                <a:cubicBezTo>
                  <a:pt x="2834" y="2483"/>
                  <a:pt x="2967" y="2617"/>
                  <a:pt x="3100" y="2750"/>
                </a:cubicBezTo>
                <a:cubicBezTo>
                  <a:pt x="3234" y="2683"/>
                  <a:pt x="3333" y="2567"/>
                  <a:pt x="3383" y="2417"/>
                </a:cubicBezTo>
                <a:cubicBezTo>
                  <a:pt x="3583" y="2017"/>
                  <a:pt x="3700" y="1584"/>
                  <a:pt x="3733" y="1117"/>
                </a:cubicBezTo>
                <a:cubicBezTo>
                  <a:pt x="3750" y="784"/>
                  <a:pt x="3733" y="451"/>
                  <a:pt x="3667" y="117"/>
                </a:cubicBezTo>
                <a:cubicBezTo>
                  <a:pt x="3667" y="84"/>
                  <a:pt x="3667" y="51"/>
                  <a:pt x="3667" y="1"/>
                </a:cubicBezTo>
                <a:cubicBezTo>
                  <a:pt x="3883" y="234"/>
                  <a:pt x="4000" y="967"/>
                  <a:pt x="3883" y="1550"/>
                </a:cubicBezTo>
                <a:cubicBezTo>
                  <a:pt x="3783" y="2084"/>
                  <a:pt x="3650" y="2617"/>
                  <a:pt x="3200" y="3000"/>
                </a:cubicBezTo>
                <a:cubicBezTo>
                  <a:pt x="3217" y="3083"/>
                  <a:pt x="3250" y="3183"/>
                  <a:pt x="3267" y="3267"/>
                </a:cubicBezTo>
                <a:cubicBezTo>
                  <a:pt x="3367" y="3700"/>
                  <a:pt x="3234" y="4166"/>
                  <a:pt x="2900" y="4466"/>
                </a:cubicBezTo>
                <a:cubicBezTo>
                  <a:pt x="2484" y="4833"/>
                  <a:pt x="1984" y="5083"/>
                  <a:pt x="1434" y="5200"/>
                </a:cubicBezTo>
                <a:cubicBezTo>
                  <a:pt x="1051" y="5316"/>
                  <a:pt x="634" y="5283"/>
                  <a:pt x="284" y="5116"/>
                </a:cubicBezTo>
                <a:cubicBezTo>
                  <a:pt x="334" y="5299"/>
                  <a:pt x="384" y="5433"/>
                  <a:pt x="418" y="5566"/>
                </a:cubicBezTo>
                <a:cubicBezTo>
                  <a:pt x="451" y="5699"/>
                  <a:pt x="434" y="5766"/>
                  <a:pt x="284" y="5849"/>
                </a:cubicBezTo>
                <a:cubicBezTo>
                  <a:pt x="218" y="5749"/>
                  <a:pt x="184" y="5633"/>
                  <a:pt x="134" y="5516"/>
                </a:cubicBezTo>
                <a:cubicBezTo>
                  <a:pt x="84" y="5349"/>
                  <a:pt x="51" y="5166"/>
                  <a:pt x="18" y="5000"/>
                </a:cubicBezTo>
                <a:cubicBezTo>
                  <a:pt x="1" y="4900"/>
                  <a:pt x="18" y="4833"/>
                  <a:pt x="118" y="4816"/>
                </a:cubicBezTo>
                <a:cubicBezTo>
                  <a:pt x="401" y="4783"/>
                  <a:pt x="667" y="4666"/>
                  <a:pt x="901" y="4500"/>
                </a:cubicBezTo>
                <a:cubicBezTo>
                  <a:pt x="934" y="4500"/>
                  <a:pt x="951" y="4500"/>
                  <a:pt x="984" y="4500"/>
                </a:cubicBezTo>
                <a:cubicBezTo>
                  <a:pt x="984" y="4700"/>
                  <a:pt x="917" y="4750"/>
                  <a:pt x="451" y="4966"/>
                </a:cubicBezTo>
                <a:cubicBezTo>
                  <a:pt x="651" y="5033"/>
                  <a:pt x="851" y="5066"/>
                  <a:pt x="1051" y="5050"/>
                </a:cubicBezTo>
                <a:cubicBezTo>
                  <a:pt x="1551" y="4966"/>
                  <a:pt x="2034" y="4800"/>
                  <a:pt x="2450" y="4533"/>
                </a:cubicBezTo>
                <a:cubicBezTo>
                  <a:pt x="2734" y="4383"/>
                  <a:pt x="2950" y="4116"/>
                  <a:pt x="3050" y="3817"/>
                </a:cubicBezTo>
                <a:cubicBezTo>
                  <a:pt x="3117" y="3617"/>
                  <a:pt x="3100" y="3400"/>
                  <a:pt x="3017" y="3200"/>
                </a:cubicBezTo>
                <a:close/>
                <a:moveTo>
                  <a:pt x="2934" y="2917"/>
                </a:moveTo>
                <a:lnTo>
                  <a:pt x="2634" y="2617"/>
                </a:lnTo>
                <a:cubicBezTo>
                  <a:pt x="2400" y="2384"/>
                  <a:pt x="2034" y="2350"/>
                  <a:pt x="1801" y="2567"/>
                </a:cubicBezTo>
                <a:cubicBezTo>
                  <a:pt x="1667" y="2650"/>
                  <a:pt x="1601" y="2783"/>
                  <a:pt x="1601" y="2917"/>
                </a:cubicBezTo>
                <a:cubicBezTo>
                  <a:pt x="1617" y="3083"/>
                  <a:pt x="1751" y="3133"/>
                  <a:pt x="1867" y="3183"/>
                </a:cubicBezTo>
                <a:cubicBezTo>
                  <a:pt x="1900" y="3183"/>
                  <a:pt x="1917" y="3200"/>
                  <a:pt x="1950" y="3200"/>
                </a:cubicBezTo>
                <a:cubicBezTo>
                  <a:pt x="2317" y="3283"/>
                  <a:pt x="2617" y="3150"/>
                  <a:pt x="2934" y="29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rot="-3821792" flipH="1">
            <a:off x="5777705" y="3631444"/>
            <a:ext cx="173158" cy="680288"/>
          </a:xfrm>
          <a:custGeom>
            <a:avLst/>
            <a:gdLst/>
            <a:ahLst/>
            <a:cxnLst/>
            <a:rect l="l" t="t" r="r" b="b"/>
            <a:pathLst>
              <a:path w="1417" h="5567" extrusionOk="0">
                <a:moveTo>
                  <a:pt x="17" y="4350"/>
                </a:moveTo>
                <a:cubicBezTo>
                  <a:pt x="267" y="4500"/>
                  <a:pt x="217" y="4783"/>
                  <a:pt x="367" y="5000"/>
                </a:cubicBezTo>
                <a:cubicBezTo>
                  <a:pt x="1117" y="3317"/>
                  <a:pt x="1200" y="1667"/>
                  <a:pt x="450" y="1"/>
                </a:cubicBezTo>
                <a:cubicBezTo>
                  <a:pt x="617" y="134"/>
                  <a:pt x="767" y="301"/>
                  <a:pt x="867" y="501"/>
                </a:cubicBezTo>
                <a:cubicBezTo>
                  <a:pt x="1000" y="834"/>
                  <a:pt x="1083" y="1184"/>
                  <a:pt x="1133" y="1550"/>
                </a:cubicBezTo>
                <a:cubicBezTo>
                  <a:pt x="1283" y="2367"/>
                  <a:pt x="1233" y="3200"/>
                  <a:pt x="1000" y="4000"/>
                </a:cubicBezTo>
                <a:cubicBezTo>
                  <a:pt x="917" y="4300"/>
                  <a:pt x="800" y="4583"/>
                  <a:pt x="717" y="4866"/>
                </a:cubicBezTo>
                <a:cubicBezTo>
                  <a:pt x="683" y="4916"/>
                  <a:pt x="683" y="4966"/>
                  <a:pt x="700" y="5016"/>
                </a:cubicBezTo>
                <a:cubicBezTo>
                  <a:pt x="750" y="4966"/>
                  <a:pt x="817" y="4933"/>
                  <a:pt x="883" y="4883"/>
                </a:cubicBezTo>
                <a:cubicBezTo>
                  <a:pt x="933" y="4833"/>
                  <a:pt x="1033" y="4733"/>
                  <a:pt x="1117" y="4650"/>
                </a:cubicBezTo>
                <a:cubicBezTo>
                  <a:pt x="1200" y="4583"/>
                  <a:pt x="1233" y="4533"/>
                  <a:pt x="1333" y="4616"/>
                </a:cubicBezTo>
                <a:cubicBezTo>
                  <a:pt x="1416" y="4683"/>
                  <a:pt x="1333" y="4750"/>
                  <a:pt x="1300" y="4816"/>
                </a:cubicBezTo>
                <a:cubicBezTo>
                  <a:pt x="1283" y="4850"/>
                  <a:pt x="1266" y="4866"/>
                  <a:pt x="1250" y="4900"/>
                </a:cubicBezTo>
                <a:cubicBezTo>
                  <a:pt x="983" y="5100"/>
                  <a:pt x="733" y="5316"/>
                  <a:pt x="467" y="5483"/>
                </a:cubicBezTo>
                <a:cubicBezTo>
                  <a:pt x="350" y="5566"/>
                  <a:pt x="233" y="5533"/>
                  <a:pt x="217" y="5400"/>
                </a:cubicBezTo>
                <a:cubicBezTo>
                  <a:pt x="150" y="5116"/>
                  <a:pt x="83" y="4816"/>
                  <a:pt x="17" y="4533"/>
                </a:cubicBezTo>
                <a:cubicBezTo>
                  <a:pt x="17" y="4466"/>
                  <a:pt x="0" y="4416"/>
                  <a:pt x="17" y="43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5772579" y="1383315"/>
            <a:ext cx="214416" cy="153388"/>
          </a:xfrm>
          <a:custGeom>
            <a:avLst/>
            <a:gdLst/>
            <a:ahLst/>
            <a:cxnLst/>
            <a:rect l="l" t="t" r="r" b="b"/>
            <a:pathLst>
              <a:path w="2400" h="1717" extrusionOk="0">
                <a:moveTo>
                  <a:pt x="217" y="1083"/>
                </a:moveTo>
                <a:cubicBezTo>
                  <a:pt x="167" y="1000"/>
                  <a:pt x="117" y="917"/>
                  <a:pt x="100" y="817"/>
                </a:cubicBezTo>
                <a:cubicBezTo>
                  <a:pt x="0" y="534"/>
                  <a:pt x="167" y="217"/>
                  <a:pt x="450" y="134"/>
                </a:cubicBezTo>
                <a:cubicBezTo>
                  <a:pt x="700" y="0"/>
                  <a:pt x="1000" y="17"/>
                  <a:pt x="1233" y="184"/>
                </a:cubicBezTo>
                <a:cubicBezTo>
                  <a:pt x="1300" y="217"/>
                  <a:pt x="1383" y="234"/>
                  <a:pt x="1450" y="217"/>
                </a:cubicBezTo>
                <a:cubicBezTo>
                  <a:pt x="2017" y="250"/>
                  <a:pt x="2283" y="467"/>
                  <a:pt x="2366" y="967"/>
                </a:cubicBezTo>
                <a:cubicBezTo>
                  <a:pt x="2400" y="1150"/>
                  <a:pt x="2316" y="1333"/>
                  <a:pt x="2150" y="1417"/>
                </a:cubicBezTo>
                <a:cubicBezTo>
                  <a:pt x="1950" y="1550"/>
                  <a:pt x="1717" y="1583"/>
                  <a:pt x="1500" y="1500"/>
                </a:cubicBezTo>
                <a:cubicBezTo>
                  <a:pt x="1400" y="1450"/>
                  <a:pt x="1283" y="1467"/>
                  <a:pt x="1200" y="1533"/>
                </a:cubicBezTo>
                <a:cubicBezTo>
                  <a:pt x="1000" y="1667"/>
                  <a:pt x="750" y="1717"/>
                  <a:pt x="517" y="1633"/>
                </a:cubicBezTo>
                <a:cubicBezTo>
                  <a:pt x="267" y="1600"/>
                  <a:pt x="100" y="1333"/>
                  <a:pt x="217" y="1083"/>
                </a:cubicBezTo>
                <a:close/>
                <a:moveTo>
                  <a:pt x="517" y="967"/>
                </a:moveTo>
                <a:lnTo>
                  <a:pt x="417" y="1050"/>
                </a:lnTo>
                <a:cubicBezTo>
                  <a:pt x="250" y="1200"/>
                  <a:pt x="250" y="1333"/>
                  <a:pt x="467" y="1433"/>
                </a:cubicBezTo>
                <a:cubicBezTo>
                  <a:pt x="734" y="1567"/>
                  <a:pt x="1050" y="1500"/>
                  <a:pt x="1233" y="1283"/>
                </a:cubicBezTo>
                <a:lnTo>
                  <a:pt x="1350" y="1167"/>
                </a:lnTo>
                <a:cubicBezTo>
                  <a:pt x="1617" y="1400"/>
                  <a:pt x="1767" y="1417"/>
                  <a:pt x="2017" y="1267"/>
                </a:cubicBezTo>
                <a:cubicBezTo>
                  <a:pt x="2150" y="1217"/>
                  <a:pt x="2217" y="1083"/>
                  <a:pt x="2183" y="950"/>
                </a:cubicBezTo>
                <a:cubicBezTo>
                  <a:pt x="2150" y="683"/>
                  <a:pt x="1950" y="484"/>
                  <a:pt x="1700" y="434"/>
                </a:cubicBezTo>
                <a:cubicBezTo>
                  <a:pt x="1550" y="384"/>
                  <a:pt x="1417" y="367"/>
                  <a:pt x="1300" y="517"/>
                </a:cubicBezTo>
                <a:cubicBezTo>
                  <a:pt x="1283" y="534"/>
                  <a:pt x="1233" y="534"/>
                  <a:pt x="1200" y="550"/>
                </a:cubicBezTo>
                <a:cubicBezTo>
                  <a:pt x="1117" y="267"/>
                  <a:pt x="1017" y="200"/>
                  <a:pt x="717" y="234"/>
                </a:cubicBezTo>
                <a:cubicBezTo>
                  <a:pt x="634" y="250"/>
                  <a:pt x="550" y="267"/>
                  <a:pt x="484" y="317"/>
                </a:cubicBezTo>
                <a:cubicBezTo>
                  <a:pt x="334" y="367"/>
                  <a:pt x="250" y="500"/>
                  <a:pt x="250" y="650"/>
                </a:cubicBezTo>
                <a:cubicBezTo>
                  <a:pt x="250" y="817"/>
                  <a:pt x="284" y="950"/>
                  <a:pt x="517" y="9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5868407" y="1066493"/>
            <a:ext cx="56642" cy="49134"/>
          </a:xfrm>
          <a:custGeom>
            <a:avLst/>
            <a:gdLst/>
            <a:ahLst/>
            <a:cxnLst/>
            <a:rect l="l" t="t" r="r" b="b"/>
            <a:pathLst>
              <a:path w="634" h="550" extrusionOk="0">
                <a:moveTo>
                  <a:pt x="17" y="100"/>
                </a:moveTo>
                <a:cubicBezTo>
                  <a:pt x="167" y="0"/>
                  <a:pt x="350" y="0"/>
                  <a:pt x="500" y="83"/>
                </a:cubicBezTo>
                <a:cubicBezTo>
                  <a:pt x="583" y="117"/>
                  <a:pt x="633" y="200"/>
                  <a:pt x="617" y="283"/>
                </a:cubicBezTo>
                <a:cubicBezTo>
                  <a:pt x="617" y="383"/>
                  <a:pt x="567" y="467"/>
                  <a:pt x="467" y="483"/>
                </a:cubicBezTo>
                <a:cubicBezTo>
                  <a:pt x="433" y="500"/>
                  <a:pt x="383" y="500"/>
                  <a:pt x="333" y="517"/>
                </a:cubicBezTo>
                <a:cubicBezTo>
                  <a:pt x="117" y="550"/>
                  <a:pt x="0" y="433"/>
                  <a:pt x="0" y="217"/>
                </a:cubicBezTo>
                <a:cubicBezTo>
                  <a:pt x="0" y="183"/>
                  <a:pt x="17" y="150"/>
                  <a:pt x="17" y="100"/>
                </a:cubicBezTo>
                <a:close/>
                <a:moveTo>
                  <a:pt x="433" y="283"/>
                </a:moveTo>
                <a:cubicBezTo>
                  <a:pt x="317" y="100"/>
                  <a:pt x="300" y="83"/>
                  <a:pt x="84" y="117"/>
                </a:cubicBezTo>
                <a:cubicBezTo>
                  <a:pt x="100" y="200"/>
                  <a:pt x="117" y="283"/>
                  <a:pt x="167" y="317"/>
                </a:cubicBezTo>
                <a:cubicBezTo>
                  <a:pt x="250" y="367"/>
                  <a:pt x="367" y="367"/>
                  <a:pt x="433" y="2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3511800" y="2610886"/>
            <a:ext cx="53947" cy="61827"/>
          </a:xfrm>
          <a:custGeom>
            <a:avLst/>
            <a:gdLst/>
            <a:ahLst/>
            <a:cxnLst/>
            <a:rect l="l" t="t" r="r" b="b"/>
            <a:pathLst>
              <a:path w="801" h="918" extrusionOk="0">
                <a:moveTo>
                  <a:pt x="800" y="1"/>
                </a:moveTo>
                <a:cubicBezTo>
                  <a:pt x="484" y="268"/>
                  <a:pt x="167" y="484"/>
                  <a:pt x="117" y="917"/>
                </a:cubicBezTo>
                <a:cubicBezTo>
                  <a:pt x="34" y="851"/>
                  <a:pt x="1" y="751"/>
                  <a:pt x="17" y="634"/>
                </a:cubicBezTo>
                <a:cubicBezTo>
                  <a:pt x="134" y="351"/>
                  <a:pt x="351" y="118"/>
                  <a:pt x="650" y="1"/>
                </a:cubicBezTo>
                <a:cubicBezTo>
                  <a:pt x="700" y="1"/>
                  <a:pt x="750" y="1"/>
                  <a:pt x="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9"/>
          <p:cNvSpPr/>
          <p:nvPr/>
        </p:nvSpPr>
        <p:spPr>
          <a:xfrm>
            <a:off x="3488228" y="2596338"/>
            <a:ext cx="44990" cy="50580"/>
          </a:xfrm>
          <a:custGeom>
            <a:avLst/>
            <a:gdLst/>
            <a:ahLst/>
            <a:cxnLst/>
            <a:rect l="l" t="t" r="r" b="b"/>
            <a:pathLst>
              <a:path w="668" h="751" extrusionOk="0">
                <a:moveTo>
                  <a:pt x="667" y="0"/>
                </a:moveTo>
                <a:lnTo>
                  <a:pt x="101" y="750"/>
                </a:lnTo>
                <a:cubicBezTo>
                  <a:pt x="1" y="517"/>
                  <a:pt x="301" y="84"/>
                  <a:pt x="6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0" name="Google Shape;280;p29"/>
          <p:cNvGrpSpPr/>
          <p:nvPr/>
        </p:nvGrpSpPr>
        <p:grpSpPr>
          <a:xfrm>
            <a:off x="7137218" y="2701959"/>
            <a:ext cx="51361" cy="62176"/>
            <a:chOff x="6048939" y="2456824"/>
            <a:chExt cx="51361" cy="62176"/>
          </a:xfrm>
        </p:grpSpPr>
        <p:sp>
          <p:nvSpPr>
            <p:cNvPr id="281" name="Google Shape;281;p29"/>
            <p:cNvSpPr/>
            <p:nvPr/>
          </p:nvSpPr>
          <p:spPr>
            <a:xfrm>
              <a:off x="6051303" y="2486694"/>
              <a:ext cx="43051" cy="32305"/>
            </a:xfrm>
            <a:custGeom>
              <a:avLst/>
              <a:gdLst/>
              <a:ahLst/>
              <a:cxnLst/>
              <a:rect l="l" t="t" r="r" b="b"/>
              <a:pathLst>
                <a:path w="601" h="451" extrusionOk="0">
                  <a:moveTo>
                    <a:pt x="600" y="334"/>
                  </a:moveTo>
                  <a:cubicBezTo>
                    <a:pt x="217" y="450"/>
                    <a:pt x="1" y="334"/>
                    <a:pt x="1" y="1"/>
                  </a:cubicBezTo>
                  <a:cubicBezTo>
                    <a:pt x="151" y="250"/>
                    <a:pt x="384" y="284"/>
                    <a:pt x="600"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6048939" y="2456824"/>
              <a:ext cx="51361" cy="25142"/>
            </a:xfrm>
            <a:custGeom>
              <a:avLst/>
              <a:gdLst/>
              <a:ahLst/>
              <a:cxnLst/>
              <a:rect l="l" t="t" r="r" b="b"/>
              <a:pathLst>
                <a:path w="717" h="351" extrusionOk="0">
                  <a:moveTo>
                    <a:pt x="700" y="334"/>
                  </a:moveTo>
                  <a:cubicBezTo>
                    <a:pt x="434" y="351"/>
                    <a:pt x="167" y="218"/>
                    <a:pt x="0" y="1"/>
                  </a:cubicBezTo>
                  <a:cubicBezTo>
                    <a:pt x="117" y="51"/>
                    <a:pt x="234" y="118"/>
                    <a:pt x="367" y="168"/>
                  </a:cubicBezTo>
                  <a:cubicBezTo>
                    <a:pt x="483" y="218"/>
                    <a:pt x="600" y="234"/>
                    <a:pt x="717" y="268"/>
                  </a:cubicBezTo>
                  <a:cubicBezTo>
                    <a:pt x="717" y="284"/>
                    <a:pt x="700" y="301"/>
                    <a:pt x="700"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8" name="Google Shape;318;p29"/>
          <p:cNvSpPr/>
          <p:nvPr/>
        </p:nvSpPr>
        <p:spPr>
          <a:xfrm>
            <a:off x="6954005" y="3434359"/>
            <a:ext cx="54684" cy="57604"/>
          </a:xfrm>
          <a:custGeom>
            <a:avLst/>
            <a:gdLst/>
            <a:ahLst/>
            <a:cxnLst/>
            <a:rect l="l" t="t" r="r" b="b"/>
            <a:pathLst>
              <a:path w="618" h="651" extrusionOk="0">
                <a:moveTo>
                  <a:pt x="617" y="51"/>
                </a:moveTo>
                <a:cubicBezTo>
                  <a:pt x="501" y="117"/>
                  <a:pt x="401" y="201"/>
                  <a:pt x="317" y="301"/>
                </a:cubicBezTo>
                <a:cubicBezTo>
                  <a:pt x="251" y="417"/>
                  <a:pt x="184" y="534"/>
                  <a:pt x="134" y="650"/>
                </a:cubicBezTo>
                <a:cubicBezTo>
                  <a:pt x="1" y="334"/>
                  <a:pt x="267" y="1"/>
                  <a:pt x="617" y="5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29"/>
          <p:cNvSpPr/>
          <p:nvPr/>
        </p:nvSpPr>
        <p:spPr>
          <a:xfrm>
            <a:off x="6990903" y="3453560"/>
            <a:ext cx="47251" cy="51675"/>
          </a:xfrm>
          <a:custGeom>
            <a:avLst/>
            <a:gdLst/>
            <a:ahLst/>
            <a:cxnLst/>
            <a:rect l="l" t="t" r="r" b="b"/>
            <a:pathLst>
              <a:path w="534" h="584" extrusionOk="0">
                <a:moveTo>
                  <a:pt x="0" y="550"/>
                </a:moveTo>
                <a:cubicBezTo>
                  <a:pt x="117" y="350"/>
                  <a:pt x="167" y="67"/>
                  <a:pt x="533" y="0"/>
                </a:cubicBezTo>
                <a:cubicBezTo>
                  <a:pt x="433" y="117"/>
                  <a:pt x="350" y="217"/>
                  <a:pt x="267" y="300"/>
                </a:cubicBezTo>
                <a:cubicBezTo>
                  <a:pt x="200" y="367"/>
                  <a:pt x="117" y="483"/>
                  <a:pt x="50" y="583"/>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29"/>
          <p:cNvSpPr/>
          <p:nvPr/>
        </p:nvSpPr>
        <p:spPr>
          <a:xfrm>
            <a:off x="6600125" y="4412749"/>
            <a:ext cx="214416" cy="153388"/>
          </a:xfrm>
          <a:custGeom>
            <a:avLst/>
            <a:gdLst/>
            <a:ahLst/>
            <a:cxnLst/>
            <a:rect l="l" t="t" r="r" b="b"/>
            <a:pathLst>
              <a:path w="2400" h="1717" extrusionOk="0">
                <a:moveTo>
                  <a:pt x="217" y="1083"/>
                </a:moveTo>
                <a:cubicBezTo>
                  <a:pt x="167" y="1000"/>
                  <a:pt x="117" y="917"/>
                  <a:pt x="100" y="817"/>
                </a:cubicBezTo>
                <a:cubicBezTo>
                  <a:pt x="0" y="534"/>
                  <a:pt x="167" y="217"/>
                  <a:pt x="450" y="134"/>
                </a:cubicBezTo>
                <a:cubicBezTo>
                  <a:pt x="700" y="0"/>
                  <a:pt x="1000" y="17"/>
                  <a:pt x="1233" y="184"/>
                </a:cubicBezTo>
                <a:cubicBezTo>
                  <a:pt x="1300" y="217"/>
                  <a:pt x="1383" y="234"/>
                  <a:pt x="1450" y="217"/>
                </a:cubicBezTo>
                <a:cubicBezTo>
                  <a:pt x="2017" y="250"/>
                  <a:pt x="2283" y="467"/>
                  <a:pt x="2366" y="967"/>
                </a:cubicBezTo>
                <a:cubicBezTo>
                  <a:pt x="2400" y="1150"/>
                  <a:pt x="2316" y="1333"/>
                  <a:pt x="2150" y="1417"/>
                </a:cubicBezTo>
                <a:cubicBezTo>
                  <a:pt x="1950" y="1550"/>
                  <a:pt x="1717" y="1583"/>
                  <a:pt x="1500" y="1500"/>
                </a:cubicBezTo>
                <a:cubicBezTo>
                  <a:pt x="1400" y="1450"/>
                  <a:pt x="1283" y="1467"/>
                  <a:pt x="1200" y="1533"/>
                </a:cubicBezTo>
                <a:cubicBezTo>
                  <a:pt x="1000" y="1667"/>
                  <a:pt x="750" y="1717"/>
                  <a:pt x="517" y="1633"/>
                </a:cubicBezTo>
                <a:cubicBezTo>
                  <a:pt x="267" y="1600"/>
                  <a:pt x="100" y="1333"/>
                  <a:pt x="217" y="1083"/>
                </a:cubicBezTo>
                <a:close/>
                <a:moveTo>
                  <a:pt x="517" y="967"/>
                </a:moveTo>
                <a:lnTo>
                  <a:pt x="417" y="1050"/>
                </a:lnTo>
                <a:cubicBezTo>
                  <a:pt x="250" y="1200"/>
                  <a:pt x="250" y="1333"/>
                  <a:pt x="467" y="1433"/>
                </a:cubicBezTo>
                <a:cubicBezTo>
                  <a:pt x="734" y="1567"/>
                  <a:pt x="1050" y="1500"/>
                  <a:pt x="1233" y="1283"/>
                </a:cubicBezTo>
                <a:lnTo>
                  <a:pt x="1350" y="1167"/>
                </a:lnTo>
                <a:cubicBezTo>
                  <a:pt x="1617" y="1400"/>
                  <a:pt x="1767" y="1417"/>
                  <a:pt x="2017" y="1267"/>
                </a:cubicBezTo>
                <a:cubicBezTo>
                  <a:pt x="2150" y="1217"/>
                  <a:pt x="2217" y="1083"/>
                  <a:pt x="2183" y="950"/>
                </a:cubicBezTo>
                <a:cubicBezTo>
                  <a:pt x="2150" y="683"/>
                  <a:pt x="1950" y="484"/>
                  <a:pt x="1700" y="434"/>
                </a:cubicBezTo>
                <a:cubicBezTo>
                  <a:pt x="1550" y="384"/>
                  <a:pt x="1417" y="367"/>
                  <a:pt x="1300" y="517"/>
                </a:cubicBezTo>
                <a:cubicBezTo>
                  <a:pt x="1283" y="534"/>
                  <a:pt x="1233" y="534"/>
                  <a:pt x="1200" y="550"/>
                </a:cubicBezTo>
                <a:cubicBezTo>
                  <a:pt x="1117" y="267"/>
                  <a:pt x="1017" y="200"/>
                  <a:pt x="717" y="234"/>
                </a:cubicBezTo>
                <a:cubicBezTo>
                  <a:pt x="634" y="250"/>
                  <a:pt x="550" y="267"/>
                  <a:pt x="484" y="317"/>
                </a:cubicBezTo>
                <a:cubicBezTo>
                  <a:pt x="334" y="367"/>
                  <a:pt x="250" y="500"/>
                  <a:pt x="250" y="650"/>
                </a:cubicBezTo>
                <a:cubicBezTo>
                  <a:pt x="250" y="817"/>
                  <a:pt x="284" y="950"/>
                  <a:pt x="517" y="9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9"/>
          <p:cNvSpPr txBox="1">
            <a:spLocks noGrp="1"/>
          </p:cNvSpPr>
          <p:nvPr>
            <p:ph type="ctrTitle"/>
          </p:nvPr>
        </p:nvSpPr>
        <p:spPr>
          <a:xfrm>
            <a:off x="309134" y="100862"/>
            <a:ext cx="8520600" cy="535800"/>
          </a:xfrm>
          <a:prstGeom prst="rect">
            <a:avLst/>
          </a:prstGeom>
        </p:spPr>
        <p:txBody>
          <a:bodyPr spcFirstLastPara="1" wrap="square" lIns="91425" tIns="91425" rIns="91425" bIns="91425" anchor="ctr" anchorCtr="0">
            <a:noAutofit/>
          </a:bodyPr>
          <a:lstStyle/>
          <a:p>
            <a:br>
              <a:rPr lang="he-IL" sz="3500" dirty="0">
                <a:latin typeface="David" panose="020E0502060401010101" pitchFamily="34" charset="-79"/>
                <a:ea typeface="Fira Sans Extra Condensed"/>
                <a:cs typeface="David" panose="020E0502060401010101" pitchFamily="34" charset="-79"/>
                <a:sym typeface="Fira Sans Extra Condensed"/>
              </a:rPr>
            </a:br>
            <a:r>
              <a:rPr lang="he-IL" sz="3500" dirty="0">
                <a:latin typeface="David" panose="020E0502060401010101" pitchFamily="34" charset="-79"/>
                <a:ea typeface="Fira Sans Extra Condensed"/>
                <a:cs typeface="David" panose="020E0502060401010101" pitchFamily="34" charset="-79"/>
                <a:sym typeface="Fira Sans Extra Condensed"/>
              </a:rPr>
              <a:t>הגדרת תופעת קלוון</a:t>
            </a:r>
            <a:br>
              <a:rPr lang="en-US" sz="3500" dirty="0">
                <a:latin typeface="David" panose="020E0502060401010101" pitchFamily="34" charset="-79"/>
                <a:ea typeface="Fira Sans Extra Condensed"/>
                <a:cs typeface="David" panose="020E0502060401010101" pitchFamily="34" charset="-79"/>
                <a:sym typeface="Fira Sans Extra Condensed"/>
              </a:rPr>
            </a:br>
            <a:endParaRPr sz="3500" dirty="0">
              <a:latin typeface="Fira Sans Extra Condensed"/>
              <a:ea typeface="Fira Sans Extra Condensed"/>
              <a:cs typeface="Fira Sans Extra Condensed"/>
              <a:sym typeface="Fira Sans Extra Condensed"/>
            </a:endParaRPr>
          </a:p>
        </p:txBody>
      </p:sp>
      <p:grpSp>
        <p:nvGrpSpPr>
          <p:cNvPr id="12" name="קבוצה 11">
            <a:extLst>
              <a:ext uri="{FF2B5EF4-FFF2-40B4-BE49-F238E27FC236}">
                <a16:creationId xmlns:a16="http://schemas.microsoft.com/office/drawing/2014/main" id="{86F1996B-9980-A7C8-A7C2-E28DF9E20F3E}"/>
              </a:ext>
            </a:extLst>
          </p:cNvPr>
          <p:cNvGrpSpPr/>
          <p:nvPr/>
        </p:nvGrpSpPr>
        <p:grpSpPr>
          <a:xfrm>
            <a:off x="6421866" y="764519"/>
            <a:ext cx="2311058" cy="2030604"/>
            <a:chOff x="6421866" y="764519"/>
            <a:chExt cx="2311058" cy="2030604"/>
          </a:xfrm>
        </p:grpSpPr>
        <p:sp>
          <p:nvSpPr>
            <p:cNvPr id="310" name="Google Shape;310;p29"/>
            <p:cNvSpPr/>
            <p:nvPr/>
          </p:nvSpPr>
          <p:spPr>
            <a:xfrm>
              <a:off x="6421866" y="777791"/>
              <a:ext cx="2311058" cy="2017332"/>
            </a:xfrm>
            <a:custGeom>
              <a:avLst/>
              <a:gdLst/>
              <a:ahLst/>
              <a:cxnLst/>
              <a:rect l="l" t="t" r="r" b="b"/>
              <a:pathLst>
                <a:path w="18380" h="15847" extrusionOk="0">
                  <a:moveTo>
                    <a:pt x="10981" y="15380"/>
                  </a:moveTo>
                  <a:cubicBezTo>
                    <a:pt x="10348" y="15647"/>
                    <a:pt x="9848" y="15464"/>
                    <a:pt x="9398" y="15080"/>
                  </a:cubicBezTo>
                  <a:cubicBezTo>
                    <a:pt x="8832" y="15314"/>
                    <a:pt x="8182" y="15264"/>
                    <a:pt x="7682" y="14914"/>
                  </a:cubicBezTo>
                  <a:cubicBezTo>
                    <a:pt x="7432" y="14714"/>
                    <a:pt x="7249" y="14464"/>
                    <a:pt x="7165" y="14164"/>
                  </a:cubicBezTo>
                  <a:cubicBezTo>
                    <a:pt x="7082" y="13964"/>
                    <a:pt x="7065" y="13731"/>
                    <a:pt x="7149" y="13531"/>
                  </a:cubicBezTo>
                  <a:lnTo>
                    <a:pt x="6999" y="13447"/>
                  </a:lnTo>
                  <a:cubicBezTo>
                    <a:pt x="6582" y="13247"/>
                    <a:pt x="6366" y="12781"/>
                    <a:pt x="6466" y="12314"/>
                  </a:cubicBezTo>
                  <a:cubicBezTo>
                    <a:pt x="6499" y="12164"/>
                    <a:pt x="6549" y="12014"/>
                    <a:pt x="6615" y="11881"/>
                  </a:cubicBezTo>
                  <a:cubicBezTo>
                    <a:pt x="6682" y="11748"/>
                    <a:pt x="6765" y="11615"/>
                    <a:pt x="6849" y="11465"/>
                  </a:cubicBezTo>
                  <a:cubicBezTo>
                    <a:pt x="6682" y="11348"/>
                    <a:pt x="6582" y="11165"/>
                    <a:pt x="6565" y="10965"/>
                  </a:cubicBezTo>
                  <a:cubicBezTo>
                    <a:pt x="6565" y="10748"/>
                    <a:pt x="6749" y="10615"/>
                    <a:pt x="6865" y="10481"/>
                  </a:cubicBezTo>
                  <a:cubicBezTo>
                    <a:pt x="6765" y="10348"/>
                    <a:pt x="6682" y="10215"/>
                    <a:pt x="6599" y="10082"/>
                  </a:cubicBezTo>
                  <a:cubicBezTo>
                    <a:pt x="6516" y="9932"/>
                    <a:pt x="6449" y="9765"/>
                    <a:pt x="6399" y="9615"/>
                  </a:cubicBezTo>
                  <a:cubicBezTo>
                    <a:pt x="5882" y="9798"/>
                    <a:pt x="5399" y="9832"/>
                    <a:pt x="4933" y="9432"/>
                  </a:cubicBezTo>
                  <a:cubicBezTo>
                    <a:pt x="4716" y="9598"/>
                    <a:pt x="4466" y="9698"/>
                    <a:pt x="4199" y="9715"/>
                  </a:cubicBezTo>
                  <a:cubicBezTo>
                    <a:pt x="4199" y="9865"/>
                    <a:pt x="4183" y="10015"/>
                    <a:pt x="4166" y="10165"/>
                  </a:cubicBezTo>
                  <a:cubicBezTo>
                    <a:pt x="4166" y="10348"/>
                    <a:pt x="4066" y="10515"/>
                    <a:pt x="3916" y="10615"/>
                  </a:cubicBezTo>
                  <a:cubicBezTo>
                    <a:pt x="3500" y="10881"/>
                    <a:pt x="2966" y="10831"/>
                    <a:pt x="2600" y="10515"/>
                  </a:cubicBezTo>
                  <a:cubicBezTo>
                    <a:pt x="2566" y="10481"/>
                    <a:pt x="2533" y="10465"/>
                    <a:pt x="2500" y="10465"/>
                  </a:cubicBezTo>
                  <a:cubicBezTo>
                    <a:pt x="2117" y="10398"/>
                    <a:pt x="2000" y="10248"/>
                    <a:pt x="1983" y="9865"/>
                  </a:cubicBezTo>
                  <a:lnTo>
                    <a:pt x="1983" y="9782"/>
                  </a:lnTo>
                  <a:cubicBezTo>
                    <a:pt x="1533" y="9482"/>
                    <a:pt x="1500" y="9132"/>
                    <a:pt x="1883" y="8865"/>
                  </a:cubicBezTo>
                  <a:lnTo>
                    <a:pt x="1883" y="8132"/>
                  </a:lnTo>
                  <a:cubicBezTo>
                    <a:pt x="1833" y="8132"/>
                    <a:pt x="1783" y="8132"/>
                    <a:pt x="1750" y="8132"/>
                  </a:cubicBezTo>
                  <a:cubicBezTo>
                    <a:pt x="1400" y="8182"/>
                    <a:pt x="1050" y="8115"/>
                    <a:pt x="750" y="7932"/>
                  </a:cubicBezTo>
                  <a:cubicBezTo>
                    <a:pt x="234" y="7632"/>
                    <a:pt x="0" y="6866"/>
                    <a:pt x="650" y="6299"/>
                  </a:cubicBezTo>
                  <a:cubicBezTo>
                    <a:pt x="717" y="6249"/>
                    <a:pt x="784" y="6199"/>
                    <a:pt x="850" y="6149"/>
                  </a:cubicBezTo>
                  <a:cubicBezTo>
                    <a:pt x="800" y="6082"/>
                    <a:pt x="750" y="6032"/>
                    <a:pt x="717" y="5966"/>
                  </a:cubicBezTo>
                  <a:cubicBezTo>
                    <a:pt x="600" y="5833"/>
                    <a:pt x="567" y="5649"/>
                    <a:pt x="617" y="5466"/>
                  </a:cubicBezTo>
                  <a:cubicBezTo>
                    <a:pt x="667" y="5083"/>
                    <a:pt x="933" y="4749"/>
                    <a:pt x="1317" y="4599"/>
                  </a:cubicBezTo>
                  <a:lnTo>
                    <a:pt x="1433" y="4550"/>
                  </a:lnTo>
                  <a:cubicBezTo>
                    <a:pt x="1333" y="4383"/>
                    <a:pt x="1250" y="4200"/>
                    <a:pt x="1183" y="4016"/>
                  </a:cubicBezTo>
                  <a:cubicBezTo>
                    <a:pt x="1050" y="3633"/>
                    <a:pt x="1267" y="3216"/>
                    <a:pt x="1650" y="3100"/>
                  </a:cubicBezTo>
                  <a:cubicBezTo>
                    <a:pt x="1833" y="3033"/>
                    <a:pt x="2017" y="2983"/>
                    <a:pt x="2200" y="2933"/>
                  </a:cubicBezTo>
                  <a:cubicBezTo>
                    <a:pt x="2183" y="2817"/>
                    <a:pt x="2183" y="2700"/>
                    <a:pt x="2183" y="2583"/>
                  </a:cubicBezTo>
                  <a:cubicBezTo>
                    <a:pt x="2167" y="2317"/>
                    <a:pt x="2333" y="2050"/>
                    <a:pt x="2600" y="1950"/>
                  </a:cubicBezTo>
                  <a:cubicBezTo>
                    <a:pt x="3016" y="1750"/>
                    <a:pt x="3483" y="1667"/>
                    <a:pt x="3949" y="1717"/>
                  </a:cubicBezTo>
                  <a:cubicBezTo>
                    <a:pt x="3949" y="1667"/>
                    <a:pt x="3949" y="1600"/>
                    <a:pt x="3949" y="1534"/>
                  </a:cubicBezTo>
                  <a:cubicBezTo>
                    <a:pt x="3966" y="1400"/>
                    <a:pt x="3983" y="1267"/>
                    <a:pt x="4033" y="1134"/>
                  </a:cubicBezTo>
                  <a:cubicBezTo>
                    <a:pt x="4249" y="717"/>
                    <a:pt x="4683" y="450"/>
                    <a:pt x="5149" y="434"/>
                  </a:cubicBezTo>
                  <a:cubicBezTo>
                    <a:pt x="5582" y="417"/>
                    <a:pt x="6016" y="517"/>
                    <a:pt x="6399" y="717"/>
                  </a:cubicBezTo>
                  <a:cubicBezTo>
                    <a:pt x="6432" y="667"/>
                    <a:pt x="6449" y="617"/>
                    <a:pt x="6466" y="567"/>
                  </a:cubicBezTo>
                  <a:cubicBezTo>
                    <a:pt x="6615" y="284"/>
                    <a:pt x="6915" y="84"/>
                    <a:pt x="7249" y="67"/>
                  </a:cubicBezTo>
                  <a:cubicBezTo>
                    <a:pt x="7682" y="17"/>
                    <a:pt x="8132" y="117"/>
                    <a:pt x="8532" y="334"/>
                  </a:cubicBezTo>
                  <a:cubicBezTo>
                    <a:pt x="8615" y="400"/>
                    <a:pt x="8698" y="467"/>
                    <a:pt x="8782" y="550"/>
                  </a:cubicBezTo>
                  <a:cubicBezTo>
                    <a:pt x="8848" y="484"/>
                    <a:pt x="8898" y="400"/>
                    <a:pt x="8965" y="334"/>
                  </a:cubicBezTo>
                  <a:cubicBezTo>
                    <a:pt x="9248" y="101"/>
                    <a:pt x="9615" y="1"/>
                    <a:pt x="9965" y="67"/>
                  </a:cubicBezTo>
                  <a:cubicBezTo>
                    <a:pt x="10181" y="101"/>
                    <a:pt x="10398" y="151"/>
                    <a:pt x="10615" y="217"/>
                  </a:cubicBezTo>
                  <a:cubicBezTo>
                    <a:pt x="10948" y="317"/>
                    <a:pt x="11231" y="534"/>
                    <a:pt x="11448" y="817"/>
                  </a:cubicBezTo>
                  <a:cubicBezTo>
                    <a:pt x="11898" y="517"/>
                    <a:pt x="12381" y="417"/>
                    <a:pt x="12864" y="717"/>
                  </a:cubicBezTo>
                  <a:cubicBezTo>
                    <a:pt x="13331" y="967"/>
                    <a:pt x="13597" y="1467"/>
                    <a:pt x="13581" y="1983"/>
                  </a:cubicBezTo>
                  <a:cubicBezTo>
                    <a:pt x="13664" y="1967"/>
                    <a:pt x="13747" y="1933"/>
                    <a:pt x="13830" y="1900"/>
                  </a:cubicBezTo>
                  <a:cubicBezTo>
                    <a:pt x="14064" y="1783"/>
                    <a:pt x="14347" y="1800"/>
                    <a:pt x="14564" y="1950"/>
                  </a:cubicBezTo>
                  <a:cubicBezTo>
                    <a:pt x="14914" y="2150"/>
                    <a:pt x="15197" y="2433"/>
                    <a:pt x="15397" y="2783"/>
                  </a:cubicBezTo>
                  <a:cubicBezTo>
                    <a:pt x="15413" y="2817"/>
                    <a:pt x="15430" y="2833"/>
                    <a:pt x="15463" y="2867"/>
                  </a:cubicBezTo>
                  <a:cubicBezTo>
                    <a:pt x="15680" y="2767"/>
                    <a:pt x="15947" y="2750"/>
                    <a:pt x="16197" y="2800"/>
                  </a:cubicBezTo>
                  <a:cubicBezTo>
                    <a:pt x="16363" y="2833"/>
                    <a:pt x="16530" y="2950"/>
                    <a:pt x="16613" y="3100"/>
                  </a:cubicBezTo>
                  <a:cubicBezTo>
                    <a:pt x="16896" y="3516"/>
                    <a:pt x="17096" y="3933"/>
                    <a:pt x="17063" y="4450"/>
                  </a:cubicBezTo>
                  <a:cubicBezTo>
                    <a:pt x="17063" y="4483"/>
                    <a:pt x="17080" y="4500"/>
                    <a:pt x="17080" y="4533"/>
                  </a:cubicBezTo>
                  <a:cubicBezTo>
                    <a:pt x="17246" y="4566"/>
                    <a:pt x="17413" y="4599"/>
                    <a:pt x="17563" y="4633"/>
                  </a:cubicBezTo>
                  <a:cubicBezTo>
                    <a:pt x="17813" y="4699"/>
                    <a:pt x="17996" y="4899"/>
                    <a:pt x="18013" y="5149"/>
                  </a:cubicBezTo>
                  <a:cubicBezTo>
                    <a:pt x="18029" y="5249"/>
                    <a:pt x="18046" y="5366"/>
                    <a:pt x="18063" y="5449"/>
                  </a:cubicBezTo>
                  <a:cubicBezTo>
                    <a:pt x="18096" y="5783"/>
                    <a:pt x="17963" y="6099"/>
                    <a:pt x="17696" y="6282"/>
                  </a:cubicBezTo>
                  <a:cubicBezTo>
                    <a:pt x="17813" y="6366"/>
                    <a:pt x="17913" y="6466"/>
                    <a:pt x="18013" y="6549"/>
                  </a:cubicBezTo>
                  <a:cubicBezTo>
                    <a:pt x="18379" y="6982"/>
                    <a:pt x="18229" y="7549"/>
                    <a:pt x="18013" y="7882"/>
                  </a:cubicBezTo>
                  <a:cubicBezTo>
                    <a:pt x="17846" y="8115"/>
                    <a:pt x="17630" y="8299"/>
                    <a:pt x="17363" y="8399"/>
                  </a:cubicBezTo>
                  <a:cubicBezTo>
                    <a:pt x="17530" y="8599"/>
                    <a:pt x="17613" y="8865"/>
                    <a:pt x="17580" y="9132"/>
                  </a:cubicBezTo>
                  <a:cubicBezTo>
                    <a:pt x="17530" y="9398"/>
                    <a:pt x="17330" y="9615"/>
                    <a:pt x="17080" y="9698"/>
                  </a:cubicBezTo>
                  <a:cubicBezTo>
                    <a:pt x="17196" y="9815"/>
                    <a:pt x="17313" y="9948"/>
                    <a:pt x="17413" y="10098"/>
                  </a:cubicBezTo>
                  <a:cubicBezTo>
                    <a:pt x="17630" y="10431"/>
                    <a:pt x="17546" y="10881"/>
                    <a:pt x="17246" y="11131"/>
                  </a:cubicBezTo>
                  <a:cubicBezTo>
                    <a:pt x="17096" y="11248"/>
                    <a:pt x="16930" y="11331"/>
                    <a:pt x="16763" y="11431"/>
                  </a:cubicBezTo>
                  <a:cubicBezTo>
                    <a:pt x="16730" y="11448"/>
                    <a:pt x="16680" y="11465"/>
                    <a:pt x="16646" y="11481"/>
                  </a:cubicBezTo>
                  <a:cubicBezTo>
                    <a:pt x="17030" y="12064"/>
                    <a:pt x="16680" y="12831"/>
                    <a:pt x="15980" y="12914"/>
                  </a:cubicBezTo>
                  <a:cubicBezTo>
                    <a:pt x="15863" y="12931"/>
                    <a:pt x="15747" y="12931"/>
                    <a:pt x="15597" y="12948"/>
                  </a:cubicBezTo>
                  <a:cubicBezTo>
                    <a:pt x="15563" y="12998"/>
                    <a:pt x="15547" y="13048"/>
                    <a:pt x="15547" y="13114"/>
                  </a:cubicBezTo>
                  <a:cubicBezTo>
                    <a:pt x="15447" y="13597"/>
                    <a:pt x="15014" y="13964"/>
                    <a:pt x="14514" y="13964"/>
                  </a:cubicBezTo>
                  <a:cubicBezTo>
                    <a:pt x="14430" y="13964"/>
                    <a:pt x="14330" y="13947"/>
                    <a:pt x="14230" y="13931"/>
                  </a:cubicBezTo>
                  <a:cubicBezTo>
                    <a:pt x="14214" y="14231"/>
                    <a:pt x="14097" y="14531"/>
                    <a:pt x="13880" y="14764"/>
                  </a:cubicBezTo>
                  <a:cubicBezTo>
                    <a:pt x="13764" y="14880"/>
                    <a:pt x="13631" y="14997"/>
                    <a:pt x="13497" y="15080"/>
                  </a:cubicBezTo>
                  <a:cubicBezTo>
                    <a:pt x="13314" y="15164"/>
                    <a:pt x="13114" y="15180"/>
                    <a:pt x="12931" y="15097"/>
                  </a:cubicBezTo>
                  <a:cubicBezTo>
                    <a:pt x="12864" y="15330"/>
                    <a:pt x="12697" y="15530"/>
                    <a:pt x="12464" y="15614"/>
                  </a:cubicBezTo>
                  <a:cubicBezTo>
                    <a:pt x="12031" y="15847"/>
                    <a:pt x="11481" y="15797"/>
                    <a:pt x="11098" y="15480"/>
                  </a:cubicBezTo>
                  <a:cubicBezTo>
                    <a:pt x="11064" y="15447"/>
                    <a:pt x="11014" y="15414"/>
                    <a:pt x="10981" y="15380"/>
                  </a:cubicBezTo>
                  <a:close/>
                  <a:moveTo>
                    <a:pt x="1500" y="5983"/>
                  </a:moveTo>
                  <a:cubicBezTo>
                    <a:pt x="1517" y="5999"/>
                    <a:pt x="1517" y="6016"/>
                    <a:pt x="1533" y="6032"/>
                  </a:cubicBezTo>
                  <a:cubicBezTo>
                    <a:pt x="1533" y="6032"/>
                    <a:pt x="1517" y="6032"/>
                    <a:pt x="1517" y="6032"/>
                  </a:cubicBezTo>
                  <a:cubicBezTo>
                    <a:pt x="1217" y="6066"/>
                    <a:pt x="933" y="6199"/>
                    <a:pt x="717" y="6416"/>
                  </a:cubicBezTo>
                  <a:cubicBezTo>
                    <a:pt x="450" y="6632"/>
                    <a:pt x="350" y="6982"/>
                    <a:pt x="450" y="7299"/>
                  </a:cubicBezTo>
                  <a:cubicBezTo>
                    <a:pt x="584" y="7699"/>
                    <a:pt x="883" y="7849"/>
                    <a:pt x="1250" y="7932"/>
                  </a:cubicBezTo>
                  <a:cubicBezTo>
                    <a:pt x="1467" y="7965"/>
                    <a:pt x="1683" y="7965"/>
                    <a:pt x="1900" y="7932"/>
                  </a:cubicBezTo>
                  <a:cubicBezTo>
                    <a:pt x="2083" y="7899"/>
                    <a:pt x="2117" y="7965"/>
                    <a:pt x="2100" y="8132"/>
                  </a:cubicBezTo>
                  <a:cubicBezTo>
                    <a:pt x="2083" y="8249"/>
                    <a:pt x="2033" y="8365"/>
                    <a:pt x="2033" y="8482"/>
                  </a:cubicBezTo>
                  <a:cubicBezTo>
                    <a:pt x="1983" y="8815"/>
                    <a:pt x="2233" y="9098"/>
                    <a:pt x="2566" y="9115"/>
                  </a:cubicBezTo>
                  <a:cubicBezTo>
                    <a:pt x="2833" y="9132"/>
                    <a:pt x="3100" y="9098"/>
                    <a:pt x="3350" y="9015"/>
                  </a:cubicBezTo>
                  <a:cubicBezTo>
                    <a:pt x="3533" y="8948"/>
                    <a:pt x="3666" y="8815"/>
                    <a:pt x="3716" y="8632"/>
                  </a:cubicBezTo>
                  <a:lnTo>
                    <a:pt x="3783" y="8432"/>
                  </a:lnTo>
                  <a:cubicBezTo>
                    <a:pt x="3883" y="8599"/>
                    <a:pt x="3866" y="8799"/>
                    <a:pt x="3749" y="8932"/>
                  </a:cubicBezTo>
                  <a:cubicBezTo>
                    <a:pt x="3633" y="9115"/>
                    <a:pt x="3633" y="9148"/>
                    <a:pt x="3766" y="9298"/>
                  </a:cubicBezTo>
                  <a:cubicBezTo>
                    <a:pt x="3883" y="9465"/>
                    <a:pt x="4083" y="9548"/>
                    <a:pt x="4299" y="9532"/>
                  </a:cubicBezTo>
                  <a:cubicBezTo>
                    <a:pt x="4499" y="9515"/>
                    <a:pt x="4683" y="9432"/>
                    <a:pt x="4816" y="9298"/>
                  </a:cubicBezTo>
                  <a:cubicBezTo>
                    <a:pt x="4883" y="9232"/>
                    <a:pt x="4949" y="9182"/>
                    <a:pt x="5016" y="9148"/>
                  </a:cubicBezTo>
                  <a:cubicBezTo>
                    <a:pt x="5049" y="9182"/>
                    <a:pt x="5083" y="9198"/>
                    <a:pt x="5083" y="9215"/>
                  </a:cubicBezTo>
                  <a:cubicBezTo>
                    <a:pt x="5116" y="9415"/>
                    <a:pt x="5249" y="9482"/>
                    <a:pt x="5416" y="9515"/>
                  </a:cubicBezTo>
                  <a:cubicBezTo>
                    <a:pt x="5749" y="9598"/>
                    <a:pt x="6116" y="9548"/>
                    <a:pt x="6416" y="9382"/>
                  </a:cubicBezTo>
                  <a:cubicBezTo>
                    <a:pt x="6466" y="9348"/>
                    <a:pt x="6532" y="9332"/>
                    <a:pt x="6582" y="9315"/>
                  </a:cubicBezTo>
                  <a:cubicBezTo>
                    <a:pt x="6615" y="9515"/>
                    <a:pt x="6649" y="9715"/>
                    <a:pt x="6715" y="9898"/>
                  </a:cubicBezTo>
                  <a:cubicBezTo>
                    <a:pt x="6765" y="10082"/>
                    <a:pt x="6882" y="10232"/>
                    <a:pt x="7049" y="10331"/>
                  </a:cubicBezTo>
                  <a:cubicBezTo>
                    <a:pt x="7215" y="10415"/>
                    <a:pt x="7399" y="10498"/>
                    <a:pt x="7599" y="10565"/>
                  </a:cubicBezTo>
                  <a:cubicBezTo>
                    <a:pt x="7532" y="10598"/>
                    <a:pt x="7499" y="10631"/>
                    <a:pt x="7482" y="10631"/>
                  </a:cubicBezTo>
                  <a:cubicBezTo>
                    <a:pt x="7365" y="10631"/>
                    <a:pt x="7265" y="10615"/>
                    <a:pt x="7149" y="10598"/>
                  </a:cubicBezTo>
                  <a:cubicBezTo>
                    <a:pt x="7099" y="10598"/>
                    <a:pt x="7032" y="10565"/>
                    <a:pt x="6982" y="10581"/>
                  </a:cubicBezTo>
                  <a:cubicBezTo>
                    <a:pt x="6765" y="10681"/>
                    <a:pt x="6682" y="10948"/>
                    <a:pt x="6815" y="11148"/>
                  </a:cubicBezTo>
                  <a:cubicBezTo>
                    <a:pt x="6882" y="11231"/>
                    <a:pt x="6965" y="11298"/>
                    <a:pt x="7049" y="11365"/>
                  </a:cubicBezTo>
                  <a:lnTo>
                    <a:pt x="7182" y="11465"/>
                  </a:lnTo>
                  <a:lnTo>
                    <a:pt x="7032" y="11598"/>
                  </a:lnTo>
                  <a:cubicBezTo>
                    <a:pt x="6982" y="11648"/>
                    <a:pt x="6932" y="11665"/>
                    <a:pt x="6899" y="11731"/>
                  </a:cubicBezTo>
                  <a:cubicBezTo>
                    <a:pt x="6782" y="11931"/>
                    <a:pt x="6699" y="12148"/>
                    <a:pt x="6632" y="12364"/>
                  </a:cubicBezTo>
                  <a:cubicBezTo>
                    <a:pt x="6549" y="12798"/>
                    <a:pt x="6815" y="13231"/>
                    <a:pt x="7249" y="13331"/>
                  </a:cubicBezTo>
                  <a:cubicBezTo>
                    <a:pt x="7299" y="13347"/>
                    <a:pt x="7349" y="13364"/>
                    <a:pt x="7432" y="13397"/>
                  </a:cubicBezTo>
                  <a:cubicBezTo>
                    <a:pt x="7415" y="13464"/>
                    <a:pt x="7382" y="13514"/>
                    <a:pt x="7349" y="13581"/>
                  </a:cubicBezTo>
                  <a:cubicBezTo>
                    <a:pt x="7265" y="13664"/>
                    <a:pt x="7249" y="13797"/>
                    <a:pt x="7282" y="13914"/>
                  </a:cubicBezTo>
                  <a:cubicBezTo>
                    <a:pt x="7482" y="14531"/>
                    <a:pt x="7682" y="14847"/>
                    <a:pt x="8382" y="14980"/>
                  </a:cubicBezTo>
                  <a:cubicBezTo>
                    <a:pt x="8732" y="15047"/>
                    <a:pt x="9098" y="15080"/>
                    <a:pt x="9382" y="14764"/>
                  </a:cubicBezTo>
                  <a:lnTo>
                    <a:pt x="9448" y="14764"/>
                  </a:lnTo>
                  <a:cubicBezTo>
                    <a:pt x="9465" y="14780"/>
                    <a:pt x="9465" y="14797"/>
                    <a:pt x="9481" y="14814"/>
                  </a:cubicBezTo>
                  <a:cubicBezTo>
                    <a:pt x="9698" y="15197"/>
                    <a:pt x="10065" y="15314"/>
                    <a:pt x="10465" y="15314"/>
                  </a:cubicBezTo>
                  <a:cubicBezTo>
                    <a:pt x="10631" y="15330"/>
                    <a:pt x="10798" y="15264"/>
                    <a:pt x="10881" y="15130"/>
                  </a:cubicBezTo>
                  <a:cubicBezTo>
                    <a:pt x="10881" y="15114"/>
                    <a:pt x="10931" y="15114"/>
                    <a:pt x="10981" y="15080"/>
                  </a:cubicBezTo>
                  <a:cubicBezTo>
                    <a:pt x="11031" y="15147"/>
                    <a:pt x="11064" y="15197"/>
                    <a:pt x="11114" y="15264"/>
                  </a:cubicBezTo>
                  <a:cubicBezTo>
                    <a:pt x="11514" y="15664"/>
                    <a:pt x="12148" y="15697"/>
                    <a:pt x="12597" y="15330"/>
                  </a:cubicBezTo>
                  <a:cubicBezTo>
                    <a:pt x="12714" y="15247"/>
                    <a:pt x="12764" y="15080"/>
                    <a:pt x="12714" y="14930"/>
                  </a:cubicBezTo>
                  <a:cubicBezTo>
                    <a:pt x="12714" y="14897"/>
                    <a:pt x="12714" y="14864"/>
                    <a:pt x="12697" y="14780"/>
                  </a:cubicBezTo>
                  <a:cubicBezTo>
                    <a:pt x="12797" y="14830"/>
                    <a:pt x="12881" y="14847"/>
                    <a:pt x="12947" y="14880"/>
                  </a:cubicBezTo>
                  <a:cubicBezTo>
                    <a:pt x="13097" y="14997"/>
                    <a:pt x="13314" y="14997"/>
                    <a:pt x="13481" y="14880"/>
                  </a:cubicBezTo>
                  <a:cubicBezTo>
                    <a:pt x="13747" y="14714"/>
                    <a:pt x="13930" y="14464"/>
                    <a:pt x="14014" y="14147"/>
                  </a:cubicBezTo>
                  <a:cubicBezTo>
                    <a:pt x="14097" y="13931"/>
                    <a:pt x="14014" y="13697"/>
                    <a:pt x="13830" y="13564"/>
                  </a:cubicBezTo>
                  <a:cubicBezTo>
                    <a:pt x="13780" y="13531"/>
                    <a:pt x="13747" y="13497"/>
                    <a:pt x="13714" y="13464"/>
                  </a:cubicBezTo>
                  <a:cubicBezTo>
                    <a:pt x="13747" y="13447"/>
                    <a:pt x="13797" y="13447"/>
                    <a:pt x="13830" y="13447"/>
                  </a:cubicBezTo>
                  <a:cubicBezTo>
                    <a:pt x="13980" y="13464"/>
                    <a:pt x="14114" y="13581"/>
                    <a:pt x="14147" y="13731"/>
                  </a:cubicBezTo>
                  <a:cubicBezTo>
                    <a:pt x="14180" y="13864"/>
                    <a:pt x="14314" y="13947"/>
                    <a:pt x="14447" y="13914"/>
                  </a:cubicBezTo>
                  <a:cubicBezTo>
                    <a:pt x="14547" y="13897"/>
                    <a:pt x="14630" y="13881"/>
                    <a:pt x="14730" y="13864"/>
                  </a:cubicBezTo>
                  <a:cubicBezTo>
                    <a:pt x="14947" y="13781"/>
                    <a:pt x="15147" y="13631"/>
                    <a:pt x="15280" y="13447"/>
                  </a:cubicBezTo>
                  <a:cubicBezTo>
                    <a:pt x="15413" y="13281"/>
                    <a:pt x="15447" y="13081"/>
                    <a:pt x="15413" y="12881"/>
                  </a:cubicBezTo>
                  <a:cubicBezTo>
                    <a:pt x="15413" y="12864"/>
                    <a:pt x="15430" y="12831"/>
                    <a:pt x="15447" y="12798"/>
                  </a:cubicBezTo>
                  <a:lnTo>
                    <a:pt x="15763" y="12798"/>
                  </a:lnTo>
                  <a:cubicBezTo>
                    <a:pt x="16080" y="12814"/>
                    <a:pt x="16397" y="12648"/>
                    <a:pt x="16563" y="12364"/>
                  </a:cubicBezTo>
                  <a:cubicBezTo>
                    <a:pt x="16746" y="12114"/>
                    <a:pt x="16713" y="11781"/>
                    <a:pt x="16480" y="11581"/>
                  </a:cubicBezTo>
                  <a:cubicBezTo>
                    <a:pt x="16463" y="11548"/>
                    <a:pt x="16430" y="11498"/>
                    <a:pt x="16413" y="11465"/>
                  </a:cubicBezTo>
                  <a:cubicBezTo>
                    <a:pt x="16497" y="11415"/>
                    <a:pt x="16563" y="11365"/>
                    <a:pt x="16613" y="11331"/>
                  </a:cubicBezTo>
                  <a:cubicBezTo>
                    <a:pt x="16763" y="11248"/>
                    <a:pt x="16896" y="11198"/>
                    <a:pt x="17030" y="11115"/>
                  </a:cubicBezTo>
                  <a:cubicBezTo>
                    <a:pt x="17513" y="10848"/>
                    <a:pt x="17496" y="10148"/>
                    <a:pt x="17013" y="9882"/>
                  </a:cubicBezTo>
                  <a:cubicBezTo>
                    <a:pt x="16930" y="9815"/>
                    <a:pt x="16846" y="9765"/>
                    <a:pt x="16763" y="9682"/>
                  </a:cubicBezTo>
                  <a:cubicBezTo>
                    <a:pt x="16846" y="9632"/>
                    <a:pt x="16930" y="9598"/>
                    <a:pt x="17030" y="9565"/>
                  </a:cubicBezTo>
                  <a:cubicBezTo>
                    <a:pt x="17263" y="9482"/>
                    <a:pt x="17430" y="9265"/>
                    <a:pt x="17430" y="9015"/>
                  </a:cubicBezTo>
                  <a:cubicBezTo>
                    <a:pt x="17430" y="8782"/>
                    <a:pt x="17330" y="8582"/>
                    <a:pt x="17146" y="8449"/>
                  </a:cubicBezTo>
                  <a:lnTo>
                    <a:pt x="17013" y="8349"/>
                  </a:lnTo>
                  <a:lnTo>
                    <a:pt x="17013" y="8299"/>
                  </a:lnTo>
                  <a:cubicBezTo>
                    <a:pt x="17130" y="8332"/>
                    <a:pt x="17263" y="8332"/>
                    <a:pt x="17396" y="8282"/>
                  </a:cubicBezTo>
                  <a:cubicBezTo>
                    <a:pt x="17846" y="8032"/>
                    <a:pt x="18113" y="7532"/>
                    <a:pt x="18046" y="6999"/>
                  </a:cubicBezTo>
                  <a:cubicBezTo>
                    <a:pt x="18029" y="6749"/>
                    <a:pt x="17846" y="6549"/>
                    <a:pt x="17596" y="6482"/>
                  </a:cubicBezTo>
                  <a:cubicBezTo>
                    <a:pt x="17513" y="6466"/>
                    <a:pt x="17430" y="6432"/>
                    <a:pt x="17346" y="6399"/>
                  </a:cubicBezTo>
                  <a:cubicBezTo>
                    <a:pt x="17446" y="6299"/>
                    <a:pt x="17546" y="6216"/>
                    <a:pt x="17663" y="6149"/>
                  </a:cubicBezTo>
                  <a:cubicBezTo>
                    <a:pt x="17780" y="6032"/>
                    <a:pt x="17880" y="5883"/>
                    <a:pt x="17896" y="5733"/>
                  </a:cubicBezTo>
                  <a:cubicBezTo>
                    <a:pt x="17930" y="5499"/>
                    <a:pt x="17896" y="5283"/>
                    <a:pt x="17830" y="5083"/>
                  </a:cubicBezTo>
                  <a:cubicBezTo>
                    <a:pt x="17796" y="4933"/>
                    <a:pt x="17680" y="4833"/>
                    <a:pt x="17546" y="4799"/>
                  </a:cubicBezTo>
                  <a:cubicBezTo>
                    <a:pt x="17396" y="4766"/>
                    <a:pt x="17263" y="4749"/>
                    <a:pt x="17113" y="4733"/>
                  </a:cubicBezTo>
                  <a:lnTo>
                    <a:pt x="16913" y="4699"/>
                  </a:lnTo>
                  <a:cubicBezTo>
                    <a:pt x="16896" y="4683"/>
                    <a:pt x="16896" y="4666"/>
                    <a:pt x="16896" y="4649"/>
                  </a:cubicBezTo>
                  <a:cubicBezTo>
                    <a:pt x="16896" y="4616"/>
                    <a:pt x="16896" y="4583"/>
                    <a:pt x="16896" y="4550"/>
                  </a:cubicBezTo>
                  <a:cubicBezTo>
                    <a:pt x="16946" y="4050"/>
                    <a:pt x="16780" y="3550"/>
                    <a:pt x="16463" y="3150"/>
                  </a:cubicBezTo>
                  <a:cubicBezTo>
                    <a:pt x="16397" y="3083"/>
                    <a:pt x="16313" y="3017"/>
                    <a:pt x="16213" y="2983"/>
                  </a:cubicBezTo>
                  <a:cubicBezTo>
                    <a:pt x="15980" y="2883"/>
                    <a:pt x="15697" y="2900"/>
                    <a:pt x="15480" y="3050"/>
                  </a:cubicBezTo>
                  <a:cubicBezTo>
                    <a:pt x="15447" y="3067"/>
                    <a:pt x="15397" y="3083"/>
                    <a:pt x="15363" y="3100"/>
                  </a:cubicBezTo>
                  <a:cubicBezTo>
                    <a:pt x="15347" y="3067"/>
                    <a:pt x="15330" y="3067"/>
                    <a:pt x="15330" y="3050"/>
                  </a:cubicBezTo>
                  <a:cubicBezTo>
                    <a:pt x="15180" y="2567"/>
                    <a:pt x="14814" y="2283"/>
                    <a:pt x="14414" y="2050"/>
                  </a:cubicBezTo>
                  <a:cubicBezTo>
                    <a:pt x="14314" y="1983"/>
                    <a:pt x="14180" y="1967"/>
                    <a:pt x="14064" y="1983"/>
                  </a:cubicBezTo>
                  <a:cubicBezTo>
                    <a:pt x="13747" y="2067"/>
                    <a:pt x="13447" y="2183"/>
                    <a:pt x="13264" y="2483"/>
                  </a:cubicBezTo>
                  <a:cubicBezTo>
                    <a:pt x="13214" y="2567"/>
                    <a:pt x="13164" y="2633"/>
                    <a:pt x="13097" y="2717"/>
                  </a:cubicBezTo>
                  <a:cubicBezTo>
                    <a:pt x="13097" y="2433"/>
                    <a:pt x="13164" y="2333"/>
                    <a:pt x="13481" y="2050"/>
                  </a:cubicBezTo>
                  <a:cubicBezTo>
                    <a:pt x="13481" y="2000"/>
                    <a:pt x="13464" y="1950"/>
                    <a:pt x="13464" y="1900"/>
                  </a:cubicBezTo>
                  <a:cubicBezTo>
                    <a:pt x="13414" y="1317"/>
                    <a:pt x="13014" y="834"/>
                    <a:pt x="12447" y="700"/>
                  </a:cubicBezTo>
                  <a:cubicBezTo>
                    <a:pt x="12064" y="617"/>
                    <a:pt x="11648" y="767"/>
                    <a:pt x="11431" y="1117"/>
                  </a:cubicBezTo>
                  <a:cubicBezTo>
                    <a:pt x="11414" y="1134"/>
                    <a:pt x="11398" y="1150"/>
                    <a:pt x="11364" y="1167"/>
                  </a:cubicBezTo>
                  <a:cubicBezTo>
                    <a:pt x="11348" y="1150"/>
                    <a:pt x="11331" y="1134"/>
                    <a:pt x="11331" y="1117"/>
                  </a:cubicBezTo>
                  <a:cubicBezTo>
                    <a:pt x="11281" y="784"/>
                    <a:pt x="11048" y="617"/>
                    <a:pt x="10781" y="484"/>
                  </a:cubicBezTo>
                  <a:cubicBezTo>
                    <a:pt x="10498" y="350"/>
                    <a:pt x="10215" y="267"/>
                    <a:pt x="9915" y="234"/>
                  </a:cubicBezTo>
                  <a:cubicBezTo>
                    <a:pt x="9332" y="151"/>
                    <a:pt x="8798" y="500"/>
                    <a:pt x="8815" y="1067"/>
                  </a:cubicBezTo>
                  <a:cubicBezTo>
                    <a:pt x="8815" y="1134"/>
                    <a:pt x="8815" y="1200"/>
                    <a:pt x="8715" y="1200"/>
                  </a:cubicBezTo>
                  <a:cubicBezTo>
                    <a:pt x="8648" y="1034"/>
                    <a:pt x="8665" y="834"/>
                    <a:pt x="8732" y="667"/>
                  </a:cubicBezTo>
                  <a:cubicBezTo>
                    <a:pt x="8365" y="367"/>
                    <a:pt x="7899" y="201"/>
                    <a:pt x="7432" y="201"/>
                  </a:cubicBezTo>
                  <a:cubicBezTo>
                    <a:pt x="6932" y="251"/>
                    <a:pt x="6565" y="350"/>
                    <a:pt x="6499" y="1034"/>
                  </a:cubicBezTo>
                  <a:cubicBezTo>
                    <a:pt x="6449" y="1000"/>
                    <a:pt x="6399" y="984"/>
                    <a:pt x="6349" y="950"/>
                  </a:cubicBezTo>
                  <a:cubicBezTo>
                    <a:pt x="6282" y="900"/>
                    <a:pt x="6216" y="850"/>
                    <a:pt x="6149" y="817"/>
                  </a:cubicBezTo>
                  <a:cubicBezTo>
                    <a:pt x="5782" y="634"/>
                    <a:pt x="5399" y="584"/>
                    <a:pt x="4999" y="634"/>
                  </a:cubicBezTo>
                  <a:cubicBezTo>
                    <a:pt x="4649" y="684"/>
                    <a:pt x="4333" y="900"/>
                    <a:pt x="4183" y="1234"/>
                  </a:cubicBezTo>
                  <a:cubicBezTo>
                    <a:pt x="4133" y="1350"/>
                    <a:pt x="4116" y="1467"/>
                    <a:pt x="4133" y="1584"/>
                  </a:cubicBezTo>
                  <a:cubicBezTo>
                    <a:pt x="4133" y="1684"/>
                    <a:pt x="4149" y="1767"/>
                    <a:pt x="4166" y="1850"/>
                  </a:cubicBezTo>
                  <a:cubicBezTo>
                    <a:pt x="4083" y="1917"/>
                    <a:pt x="3966" y="1933"/>
                    <a:pt x="3866" y="1917"/>
                  </a:cubicBezTo>
                  <a:cubicBezTo>
                    <a:pt x="3450" y="1867"/>
                    <a:pt x="3016" y="1933"/>
                    <a:pt x="2650" y="2117"/>
                  </a:cubicBezTo>
                  <a:cubicBezTo>
                    <a:pt x="2483" y="2200"/>
                    <a:pt x="2366" y="2350"/>
                    <a:pt x="2350" y="2517"/>
                  </a:cubicBezTo>
                  <a:cubicBezTo>
                    <a:pt x="2283" y="2833"/>
                    <a:pt x="2400" y="3150"/>
                    <a:pt x="2650" y="3350"/>
                  </a:cubicBezTo>
                  <a:cubicBezTo>
                    <a:pt x="2683" y="3400"/>
                    <a:pt x="2733" y="3433"/>
                    <a:pt x="2800" y="3500"/>
                  </a:cubicBezTo>
                  <a:cubicBezTo>
                    <a:pt x="2616" y="3533"/>
                    <a:pt x="2450" y="3433"/>
                    <a:pt x="2366" y="3283"/>
                  </a:cubicBezTo>
                  <a:cubicBezTo>
                    <a:pt x="2200" y="3050"/>
                    <a:pt x="2183" y="3033"/>
                    <a:pt x="1917" y="3117"/>
                  </a:cubicBezTo>
                  <a:cubicBezTo>
                    <a:pt x="1833" y="3133"/>
                    <a:pt x="1750" y="3150"/>
                    <a:pt x="1667" y="3183"/>
                  </a:cubicBezTo>
                  <a:cubicBezTo>
                    <a:pt x="1517" y="3250"/>
                    <a:pt x="1400" y="3350"/>
                    <a:pt x="1317" y="3483"/>
                  </a:cubicBezTo>
                  <a:cubicBezTo>
                    <a:pt x="1150" y="3800"/>
                    <a:pt x="1233" y="4200"/>
                    <a:pt x="1483" y="4433"/>
                  </a:cubicBezTo>
                  <a:cubicBezTo>
                    <a:pt x="1533" y="4466"/>
                    <a:pt x="1583" y="4500"/>
                    <a:pt x="1633" y="4516"/>
                  </a:cubicBezTo>
                  <a:lnTo>
                    <a:pt x="1600" y="4583"/>
                  </a:lnTo>
                  <a:cubicBezTo>
                    <a:pt x="1533" y="4616"/>
                    <a:pt x="1450" y="4666"/>
                    <a:pt x="1400" y="4699"/>
                  </a:cubicBezTo>
                  <a:cubicBezTo>
                    <a:pt x="1067" y="4783"/>
                    <a:pt x="817" y="5049"/>
                    <a:pt x="734" y="5366"/>
                  </a:cubicBezTo>
                  <a:cubicBezTo>
                    <a:pt x="734" y="5433"/>
                    <a:pt x="717" y="5483"/>
                    <a:pt x="700" y="5533"/>
                  </a:cubicBezTo>
                  <a:cubicBezTo>
                    <a:pt x="650" y="5716"/>
                    <a:pt x="717" y="5899"/>
                    <a:pt x="850" y="6016"/>
                  </a:cubicBezTo>
                  <a:cubicBezTo>
                    <a:pt x="900" y="6066"/>
                    <a:pt x="967" y="6082"/>
                    <a:pt x="1033" y="6066"/>
                  </a:cubicBezTo>
                  <a:cubicBezTo>
                    <a:pt x="1117" y="6066"/>
                    <a:pt x="1200" y="6032"/>
                    <a:pt x="1283" y="6016"/>
                  </a:cubicBezTo>
                  <a:cubicBezTo>
                    <a:pt x="1367" y="5999"/>
                    <a:pt x="1433" y="5983"/>
                    <a:pt x="1500" y="5983"/>
                  </a:cubicBezTo>
                  <a:close/>
                  <a:moveTo>
                    <a:pt x="3550" y="9132"/>
                  </a:moveTo>
                  <a:cubicBezTo>
                    <a:pt x="3450" y="9165"/>
                    <a:pt x="3366" y="9198"/>
                    <a:pt x="3266" y="9232"/>
                  </a:cubicBezTo>
                  <a:cubicBezTo>
                    <a:pt x="2800" y="9315"/>
                    <a:pt x="2333" y="9415"/>
                    <a:pt x="1967" y="8982"/>
                  </a:cubicBezTo>
                  <a:lnTo>
                    <a:pt x="1917" y="8982"/>
                  </a:lnTo>
                  <a:cubicBezTo>
                    <a:pt x="1783" y="9132"/>
                    <a:pt x="1750" y="9248"/>
                    <a:pt x="1817" y="9398"/>
                  </a:cubicBezTo>
                  <a:cubicBezTo>
                    <a:pt x="1883" y="9548"/>
                    <a:pt x="1967" y="9582"/>
                    <a:pt x="2183" y="9565"/>
                  </a:cubicBezTo>
                  <a:cubicBezTo>
                    <a:pt x="2250" y="9565"/>
                    <a:pt x="2316" y="9565"/>
                    <a:pt x="2350" y="9648"/>
                  </a:cubicBezTo>
                  <a:cubicBezTo>
                    <a:pt x="2150" y="9882"/>
                    <a:pt x="2133" y="10015"/>
                    <a:pt x="2233" y="10148"/>
                  </a:cubicBezTo>
                  <a:cubicBezTo>
                    <a:pt x="2333" y="10298"/>
                    <a:pt x="2433" y="10298"/>
                    <a:pt x="2666" y="10198"/>
                  </a:cubicBezTo>
                  <a:cubicBezTo>
                    <a:pt x="2700" y="10215"/>
                    <a:pt x="2733" y="10265"/>
                    <a:pt x="2750" y="10298"/>
                  </a:cubicBezTo>
                  <a:cubicBezTo>
                    <a:pt x="2783" y="10498"/>
                    <a:pt x="2933" y="10565"/>
                    <a:pt x="3116" y="10581"/>
                  </a:cubicBezTo>
                  <a:cubicBezTo>
                    <a:pt x="3233" y="10581"/>
                    <a:pt x="3350" y="10581"/>
                    <a:pt x="3466" y="10581"/>
                  </a:cubicBezTo>
                  <a:cubicBezTo>
                    <a:pt x="3716" y="10565"/>
                    <a:pt x="3916" y="10398"/>
                    <a:pt x="3983" y="10165"/>
                  </a:cubicBezTo>
                  <a:cubicBezTo>
                    <a:pt x="3999" y="9998"/>
                    <a:pt x="3999" y="9832"/>
                    <a:pt x="3999" y="9682"/>
                  </a:cubicBezTo>
                  <a:cubicBezTo>
                    <a:pt x="3783" y="9565"/>
                    <a:pt x="3616" y="9382"/>
                    <a:pt x="3550" y="9132"/>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תיבת טקסט 2">
              <a:extLst>
                <a:ext uri="{FF2B5EF4-FFF2-40B4-BE49-F238E27FC236}">
                  <a16:creationId xmlns:a16="http://schemas.microsoft.com/office/drawing/2014/main" id="{4B766CE8-0C8C-3166-0323-8C945BB8F151}"/>
                </a:ext>
              </a:extLst>
            </p:cNvPr>
            <p:cNvSpPr txBox="1"/>
            <p:nvPr/>
          </p:nvSpPr>
          <p:spPr>
            <a:xfrm>
              <a:off x="6981347" y="764519"/>
              <a:ext cx="1478221" cy="1569660"/>
            </a:xfrm>
            <a:prstGeom prst="rect">
              <a:avLst/>
            </a:prstGeom>
            <a:noFill/>
          </p:spPr>
          <p:txBody>
            <a:bodyPr wrap="square">
              <a:spAutoFit/>
            </a:bodyPr>
            <a:lstStyle/>
            <a:p>
              <a:pPr algn="just" rtl="1"/>
              <a:r>
                <a:rPr lang="he-IL" sz="1600" b="1" dirty="0">
                  <a:latin typeface="David" panose="020E0502060401010101" pitchFamily="34" charset="-79"/>
                  <a:cs typeface="David" panose="020E0502060401010101" pitchFamily="34" charset="-79"/>
                </a:rPr>
                <a:t>        </a:t>
              </a:r>
            </a:p>
            <a:p>
              <a:pPr algn="just" rtl="1"/>
              <a:r>
                <a:rPr lang="en-US" sz="1600" b="1" dirty="0">
                  <a:latin typeface="David" panose="020E0502060401010101" pitchFamily="34" charset="-79"/>
                  <a:cs typeface="David" panose="020E0502060401010101" pitchFamily="34" charset="-79"/>
                </a:rPr>
                <a:t> </a:t>
              </a:r>
              <a:r>
                <a:rPr lang="he-IL" sz="1600" b="1" dirty="0">
                  <a:latin typeface="David" panose="020E0502060401010101" pitchFamily="34" charset="-79"/>
                  <a:cs typeface="David" panose="020E0502060401010101" pitchFamily="34" charset="-79"/>
                </a:rPr>
                <a:t>הם גלים על פני המים שיוצרת סירה, או למשל, עוף מים, הנעים במים שקטים.</a:t>
              </a:r>
            </a:p>
          </p:txBody>
        </p:sp>
      </p:grpSp>
      <p:grpSp>
        <p:nvGrpSpPr>
          <p:cNvPr id="13" name="קבוצה 12">
            <a:extLst>
              <a:ext uri="{FF2B5EF4-FFF2-40B4-BE49-F238E27FC236}">
                <a16:creationId xmlns:a16="http://schemas.microsoft.com/office/drawing/2014/main" id="{20406E1C-5A96-F615-5B99-21C042967C29}"/>
              </a:ext>
            </a:extLst>
          </p:cNvPr>
          <p:cNvGrpSpPr/>
          <p:nvPr/>
        </p:nvGrpSpPr>
        <p:grpSpPr>
          <a:xfrm>
            <a:off x="3215712" y="1942007"/>
            <a:ext cx="2959489" cy="1984016"/>
            <a:chOff x="3215712" y="1942007"/>
            <a:chExt cx="2959489" cy="1984016"/>
          </a:xfrm>
        </p:grpSpPr>
        <p:grpSp>
          <p:nvGrpSpPr>
            <p:cNvPr id="287" name="Google Shape;287;p29"/>
            <p:cNvGrpSpPr/>
            <p:nvPr/>
          </p:nvGrpSpPr>
          <p:grpSpPr>
            <a:xfrm>
              <a:off x="3215712" y="1942007"/>
              <a:ext cx="2959489" cy="1984016"/>
              <a:chOff x="3089291" y="2218658"/>
              <a:chExt cx="2336574" cy="1645018"/>
            </a:xfrm>
          </p:grpSpPr>
          <p:sp>
            <p:nvSpPr>
              <p:cNvPr id="288" name="Google Shape;288;p29"/>
              <p:cNvSpPr/>
              <p:nvPr/>
            </p:nvSpPr>
            <p:spPr>
              <a:xfrm>
                <a:off x="3291341" y="2218658"/>
                <a:ext cx="2134524" cy="1483653"/>
              </a:xfrm>
              <a:custGeom>
                <a:avLst/>
                <a:gdLst/>
                <a:ahLst/>
                <a:cxnLst/>
                <a:rect l="l" t="t" r="r" b="b"/>
                <a:pathLst>
                  <a:path w="31693" h="22029" extrusionOk="0">
                    <a:moveTo>
                      <a:pt x="7315" y="19412"/>
                    </a:moveTo>
                    <a:cubicBezTo>
                      <a:pt x="6432" y="19562"/>
                      <a:pt x="5749" y="19062"/>
                      <a:pt x="5915" y="18129"/>
                    </a:cubicBezTo>
                    <a:cubicBezTo>
                      <a:pt x="5782" y="18129"/>
                      <a:pt x="5665" y="18163"/>
                      <a:pt x="5532" y="18163"/>
                    </a:cubicBezTo>
                    <a:cubicBezTo>
                      <a:pt x="5116" y="18179"/>
                      <a:pt x="4749" y="17863"/>
                      <a:pt x="4716" y="17446"/>
                    </a:cubicBezTo>
                    <a:cubicBezTo>
                      <a:pt x="4699" y="17296"/>
                      <a:pt x="4716" y="17146"/>
                      <a:pt x="4732" y="17013"/>
                    </a:cubicBezTo>
                    <a:cubicBezTo>
                      <a:pt x="4732" y="16946"/>
                      <a:pt x="4732" y="16879"/>
                      <a:pt x="4749" y="16829"/>
                    </a:cubicBezTo>
                    <a:cubicBezTo>
                      <a:pt x="4566" y="16863"/>
                      <a:pt x="4382" y="16879"/>
                      <a:pt x="4216" y="16879"/>
                    </a:cubicBezTo>
                    <a:cubicBezTo>
                      <a:pt x="4032" y="16879"/>
                      <a:pt x="3849" y="16846"/>
                      <a:pt x="3683" y="16780"/>
                    </a:cubicBezTo>
                    <a:cubicBezTo>
                      <a:pt x="3333" y="16630"/>
                      <a:pt x="3216" y="16463"/>
                      <a:pt x="3133" y="16013"/>
                    </a:cubicBezTo>
                    <a:lnTo>
                      <a:pt x="2933" y="16080"/>
                    </a:lnTo>
                    <a:cubicBezTo>
                      <a:pt x="2349" y="16263"/>
                      <a:pt x="1700" y="16113"/>
                      <a:pt x="1250" y="15696"/>
                    </a:cubicBezTo>
                    <a:cubicBezTo>
                      <a:pt x="900" y="15363"/>
                      <a:pt x="850" y="14830"/>
                      <a:pt x="1150" y="14447"/>
                    </a:cubicBezTo>
                    <a:cubicBezTo>
                      <a:pt x="1216" y="14330"/>
                      <a:pt x="1300" y="14230"/>
                      <a:pt x="1366" y="14147"/>
                    </a:cubicBezTo>
                    <a:cubicBezTo>
                      <a:pt x="1133" y="14063"/>
                      <a:pt x="883" y="13997"/>
                      <a:pt x="667" y="13914"/>
                    </a:cubicBezTo>
                    <a:cubicBezTo>
                      <a:pt x="433" y="13814"/>
                      <a:pt x="250" y="13630"/>
                      <a:pt x="150" y="13414"/>
                    </a:cubicBezTo>
                    <a:cubicBezTo>
                      <a:pt x="33" y="13247"/>
                      <a:pt x="0" y="13047"/>
                      <a:pt x="67" y="12864"/>
                    </a:cubicBezTo>
                    <a:cubicBezTo>
                      <a:pt x="183" y="12264"/>
                      <a:pt x="583" y="11897"/>
                      <a:pt x="1050" y="11564"/>
                    </a:cubicBezTo>
                    <a:cubicBezTo>
                      <a:pt x="1016" y="11531"/>
                      <a:pt x="983" y="11497"/>
                      <a:pt x="950" y="11464"/>
                    </a:cubicBezTo>
                    <a:cubicBezTo>
                      <a:pt x="667" y="11264"/>
                      <a:pt x="467" y="10981"/>
                      <a:pt x="367" y="10648"/>
                    </a:cubicBezTo>
                    <a:cubicBezTo>
                      <a:pt x="267" y="10314"/>
                      <a:pt x="350" y="9948"/>
                      <a:pt x="583" y="9681"/>
                    </a:cubicBezTo>
                    <a:cubicBezTo>
                      <a:pt x="817" y="9398"/>
                      <a:pt x="1150" y="9231"/>
                      <a:pt x="1516" y="9215"/>
                    </a:cubicBezTo>
                    <a:cubicBezTo>
                      <a:pt x="1566" y="9215"/>
                      <a:pt x="1633" y="9215"/>
                      <a:pt x="1700" y="9198"/>
                    </a:cubicBezTo>
                    <a:cubicBezTo>
                      <a:pt x="1683" y="9148"/>
                      <a:pt x="1666" y="9098"/>
                      <a:pt x="1633" y="9048"/>
                    </a:cubicBezTo>
                    <a:cubicBezTo>
                      <a:pt x="1150" y="8248"/>
                      <a:pt x="1516" y="7132"/>
                      <a:pt x="2699" y="7015"/>
                    </a:cubicBezTo>
                    <a:lnTo>
                      <a:pt x="2899" y="7015"/>
                    </a:lnTo>
                    <a:cubicBezTo>
                      <a:pt x="2549" y="6482"/>
                      <a:pt x="2533" y="6149"/>
                      <a:pt x="2833" y="5799"/>
                    </a:cubicBezTo>
                    <a:cubicBezTo>
                      <a:pt x="3133" y="5465"/>
                      <a:pt x="3516" y="5232"/>
                      <a:pt x="4032" y="5449"/>
                    </a:cubicBezTo>
                    <a:cubicBezTo>
                      <a:pt x="4049" y="5449"/>
                      <a:pt x="4066" y="5432"/>
                      <a:pt x="4066" y="5415"/>
                    </a:cubicBezTo>
                    <a:cubicBezTo>
                      <a:pt x="4149" y="5049"/>
                      <a:pt x="4316" y="4899"/>
                      <a:pt x="4799" y="4866"/>
                    </a:cubicBezTo>
                    <a:cubicBezTo>
                      <a:pt x="4932" y="4849"/>
                      <a:pt x="5082" y="4866"/>
                      <a:pt x="5232" y="4882"/>
                    </a:cubicBezTo>
                    <a:cubicBezTo>
                      <a:pt x="5282" y="4349"/>
                      <a:pt x="5599" y="3883"/>
                      <a:pt x="6065" y="3633"/>
                    </a:cubicBezTo>
                    <a:cubicBezTo>
                      <a:pt x="6515" y="3349"/>
                      <a:pt x="7082" y="3283"/>
                      <a:pt x="7582" y="3449"/>
                    </a:cubicBezTo>
                    <a:cubicBezTo>
                      <a:pt x="7515" y="3199"/>
                      <a:pt x="7582" y="2949"/>
                      <a:pt x="7732" y="2749"/>
                    </a:cubicBezTo>
                    <a:cubicBezTo>
                      <a:pt x="7932" y="2466"/>
                      <a:pt x="8231" y="2266"/>
                      <a:pt x="8565" y="2200"/>
                    </a:cubicBezTo>
                    <a:cubicBezTo>
                      <a:pt x="9015" y="2083"/>
                      <a:pt x="9498" y="2150"/>
                      <a:pt x="9898" y="2366"/>
                    </a:cubicBezTo>
                    <a:cubicBezTo>
                      <a:pt x="9914" y="2366"/>
                      <a:pt x="9948" y="2366"/>
                      <a:pt x="9964" y="2366"/>
                    </a:cubicBezTo>
                    <a:cubicBezTo>
                      <a:pt x="9964" y="2133"/>
                      <a:pt x="9948" y="1900"/>
                      <a:pt x="9964" y="1666"/>
                    </a:cubicBezTo>
                    <a:cubicBezTo>
                      <a:pt x="10031" y="850"/>
                      <a:pt x="10548" y="367"/>
                      <a:pt x="11297" y="167"/>
                    </a:cubicBezTo>
                    <a:cubicBezTo>
                      <a:pt x="11931" y="0"/>
                      <a:pt x="12614" y="50"/>
                      <a:pt x="13230" y="283"/>
                    </a:cubicBezTo>
                    <a:cubicBezTo>
                      <a:pt x="13580" y="433"/>
                      <a:pt x="13897" y="683"/>
                      <a:pt x="14113" y="1000"/>
                    </a:cubicBezTo>
                    <a:lnTo>
                      <a:pt x="14230" y="1133"/>
                    </a:lnTo>
                    <a:cubicBezTo>
                      <a:pt x="14263" y="1083"/>
                      <a:pt x="14297" y="1050"/>
                      <a:pt x="14330" y="1000"/>
                    </a:cubicBezTo>
                    <a:cubicBezTo>
                      <a:pt x="14580" y="633"/>
                      <a:pt x="14997" y="417"/>
                      <a:pt x="15446" y="417"/>
                    </a:cubicBezTo>
                    <a:cubicBezTo>
                      <a:pt x="15746" y="400"/>
                      <a:pt x="16030" y="500"/>
                      <a:pt x="16280" y="667"/>
                    </a:cubicBezTo>
                    <a:cubicBezTo>
                      <a:pt x="16629" y="883"/>
                      <a:pt x="16929" y="1183"/>
                      <a:pt x="17179" y="1516"/>
                    </a:cubicBezTo>
                    <a:cubicBezTo>
                      <a:pt x="17463" y="800"/>
                      <a:pt x="18629" y="483"/>
                      <a:pt x="19262" y="1316"/>
                    </a:cubicBezTo>
                    <a:cubicBezTo>
                      <a:pt x="19412" y="1183"/>
                      <a:pt x="19562" y="1033"/>
                      <a:pt x="19729" y="900"/>
                    </a:cubicBezTo>
                    <a:cubicBezTo>
                      <a:pt x="20162" y="567"/>
                      <a:pt x="20762" y="567"/>
                      <a:pt x="21195" y="917"/>
                    </a:cubicBezTo>
                    <a:cubicBezTo>
                      <a:pt x="21428" y="1067"/>
                      <a:pt x="21595" y="1283"/>
                      <a:pt x="21678" y="1550"/>
                    </a:cubicBezTo>
                    <a:cubicBezTo>
                      <a:pt x="21978" y="1233"/>
                      <a:pt x="22428" y="1083"/>
                      <a:pt x="22878" y="1133"/>
                    </a:cubicBezTo>
                    <a:cubicBezTo>
                      <a:pt x="23311" y="1183"/>
                      <a:pt x="23711" y="1416"/>
                      <a:pt x="23978" y="1766"/>
                    </a:cubicBezTo>
                    <a:cubicBezTo>
                      <a:pt x="24061" y="1633"/>
                      <a:pt x="24161" y="1516"/>
                      <a:pt x="24261" y="1400"/>
                    </a:cubicBezTo>
                    <a:cubicBezTo>
                      <a:pt x="24544" y="1150"/>
                      <a:pt x="24894" y="1166"/>
                      <a:pt x="25244" y="1216"/>
                    </a:cubicBezTo>
                    <a:cubicBezTo>
                      <a:pt x="26061" y="1350"/>
                      <a:pt x="26677" y="2000"/>
                      <a:pt x="26777" y="2833"/>
                    </a:cubicBezTo>
                    <a:cubicBezTo>
                      <a:pt x="26777" y="3016"/>
                      <a:pt x="26744" y="3199"/>
                      <a:pt x="26694" y="3383"/>
                    </a:cubicBezTo>
                    <a:cubicBezTo>
                      <a:pt x="26677" y="3433"/>
                      <a:pt x="26660" y="3483"/>
                      <a:pt x="26627" y="3549"/>
                    </a:cubicBezTo>
                    <a:cubicBezTo>
                      <a:pt x="27127" y="3716"/>
                      <a:pt x="27460" y="4182"/>
                      <a:pt x="27460" y="4716"/>
                    </a:cubicBezTo>
                    <a:cubicBezTo>
                      <a:pt x="27977" y="4682"/>
                      <a:pt x="28177" y="5032"/>
                      <a:pt x="28310" y="5432"/>
                    </a:cubicBezTo>
                    <a:cubicBezTo>
                      <a:pt x="28543" y="5332"/>
                      <a:pt x="28777" y="5199"/>
                      <a:pt x="29027" y="5132"/>
                    </a:cubicBezTo>
                    <a:cubicBezTo>
                      <a:pt x="29710" y="4899"/>
                      <a:pt x="30276" y="5132"/>
                      <a:pt x="30760" y="5632"/>
                    </a:cubicBezTo>
                    <a:cubicBezTo>
                      <a:pt x="31026" y="5915"/>
                      <a:pt x="31026" y="6315"/>
                      <a:pt x="30826" y="6732"/>
                    </a:cubicBezTo>
                    <a:cubicBezTo>
                      <a:pt x="30710" y="6948"/>
                      <a:pt x="30576" y="7148"/>
                      <a:pt x="30443" y="7382"/>
                    </a:cubicBezTo>
                    <a:cubicBezTo>
                      <a:pt x="30543" y="7398"/>
                      <a:pt x="30643" y="7415"/>
                      <a:pt x="30743" y="7432"/>
                    </a:cubicBezTo>
                    <a:cubicBezTo>
                      <a:pt x="30843" y="7465"/>
                      <a:pt x="30926" y="7498"/>
                      <a:pt x="31009" y="7565"/>
                    </a:cubicBezTo>
                    <a:cubicBezTo>
                      <a:pt x="31459" y="8015"/>
                      <a:pt x="31693" y="8665"/>
                      <a:pt x="31226" y="9265"/>
                    </a:cubicBezTo>
                    <a:cubicBezTo>
                      <a:pt x="31143" y="9348"/>
                      <a:pt x="31043" y="9431"/>
                      <a:pt x="30943" y="9498"/>
                    </a:cubicBezTo>
                    <a:cubicBezTo>
                      <a:pt x="30826" y="9548"/>
                      <a:pt x="30726" y="9615"/>
                      <a:pt x="30610" y="9665"/>
                    </a:cubicBezTo>
                    <a:cubicBezTo>
                      <a:pt x="31009" y="9764"/>
                      <a:pt x="31309" y="10098"/>
                      <a:pt x="31393" y="10498"/>
                    </a:cubicBezTo>
                    <a:cubicBezTo>
                      <a:pt x="31543" y="11214"/>
                      <a:pt x="31109" y="11931"/>
                      <a:pt x="30410" y="12147"/>
                    </a:cubicBezTo>
                    <a:cubicBezTo>
                      <a:pt x="30326" y="12181"/>
                      <a:pt x="30243" y="12197"/>
                      <a:pt x="30143" y="12231"/>
                    </a:cubicBezTo>
                    <a:cubicBezTo>
                      <a:pt x="30310" y="12431"/>
                      <a:pt x="30560" y="12547"/>
                      <a:pt x="30643" y="12814"/>
                    </a:cubicBezTo>
                    <a:cubicBezTo>
                      <a:pt x="30726" y="13047"/>
                      <a:pt x="30710" y="13314"/>
                      <a:pt x="30610" y="13564"/>
                    </a:cubicBezTo>
                    <a:cubicBezTo>
                      <a:pt x="30526" y="13797"/>
                      <a:pt x="30343" y="13997"/>
                      <a:pt x="30110" y="14097"/>
                    </a:cubicBezTo>
                    <a:cubicBezTo>
                      <a:pt x="29876" y="14180"/>
                      <a:pt x="29626" y="14230"/>
                      <a:pt x="29377" y="14280"/>
                    </a:cubicBezTo>
                    <a:cubicBezTo>
                      <a:pt x="29526" y="15080"/>
                      <a:pt x="29260" y="15830"/>
                      <a:pt x="27993" y="15946"/>
                    </a:cubicBezTo>
                    <a:cubicBezTo>
                      <a:pt x="28277" y="16146"/>
                      <a:pt x="28443" y="16463"/>
                      <a:pt x="28460" y="16813"/>
                    </a:cubicBezTo>
                    <a:cubicBezTo>
                      <a:pt x="28477" y="17096"/>
                      <a:pt x="28410" y="17396"/>
                      <a:pt x="28260" y="17646"/>
                    </a:cubicBezTo>
                    <a:cubicBezTo>
                      <a:pt x="28010" y="18063"/>
                      <a:pt x="27610" y="18346"/>
                      <a:pt x="26727" y="18129"/>
                    </a:cubicBezTo>
                    <a:cubicBezTo>
                      <a:pt x="26627" y="18679"/>
                      <a:pt x="26477" y="19179"/>
                      <a:pt x="25894" y="19429"/>
                    </a:cubicBezTo>
                    <a:cubicBezTo>
                      <a:pt x="25411" y="19662"/>
                      <a:pt x="24811" y="19629"/>
                      <a:pt x="24361" y="19329"/>
                    </a:cubicBezTo>
                    <a:cubicBezTo>
                      <a:pt x="24294" y="19479"/>
                      <a:pt x="24211" y="19612"/>
                      <a:pt x="24111" y="19729"/>
                    </a:cubicBezTo>
                    <a:cubicBezTo>
                      <a:pt x="23761" y="20095"/>
                      <a:pt x="23261" y="20279"/>
                      <a:pt x="22761" y="20195"/>
                    </a:cubicBezTo>
                    <a:cubicBezTo>
                      <a:pt x="22445" y="20179"/>
                      <a:pt x="22128" y="20079"/>
                      <a:pt x="21845" y="19912"/>
                    </a:cubicBezTo>
                    <a:cubicBezTo>
                      <a:pt x="21828" y="19945"/>
                      <a:pt x="21795" y="19995"/>
                      <a:pt x="21778" y="20029"/>
                    </a:cubicBezTo>
                    <a:cubicBezTo>
                      <a:pt x="21528" y="20812"/>
                      <a:pt x="20945" y="21145"/>
                      <a:pt x="20162" y="21178"/>
                    </a:cubicBezTo>
                    <a:cubicBezTo>
                      <a:pt x="19879" y="21178"/>
                      <a:pt x="19579" y="21145"/>
                      <a:pt x="19279" y="21095"/>
                    </a:cubicBezTo>
                    <a:cubicBezTo>
                      <a:pt x="18979" y="21062"/>
                      <a:pt x="18712" y="20879"/>
                      <a:pt x="18579" y="20612"/>
                    </a:cubicBezTo>
                    <a:cubicBezTo>
                      <a:pt x="18562" y="20612"/>
                      <a:pt x="18546" y="20629"/>
                      <a:pt x="18512" y="20662"/>
                    </a:cubicBezTo>
                    <a:cubicBezTo>
                      <a:pt x="18196" y="21145"/>
                      <a:pt x="17579" y="21345"/>
                      <a:pt x="17029" y="21178"/>
                    </a:cubicBezTo>
                    <a:cubicBezTo>
                      <a:pt x="16663" y="21095"/>
                      <a:pt x="16346" y="20912"/>
                      <a:pt x="16113" y="20629"/>
                    </a:cubicBezTo>
                    <a:cubicBezTo>
                      <a:pt x="15896" y="20762"/>
                      <a:pt x="15730" y="20912"/>
                      <a:pt x="15530" y="21012"/>
                    </a:cubicBezTo>
                    <a:cubicBezTo>
                      <a:pt x="15230" y="21162"/>
                      <a:pt x="14897" y="21195"/>
                      <a:pt x="14563" y="21095"/>
                    </a:cubicBezTo>
                    <a:cubicBezTo>
                      <a:pt x="14213" y="21029"/>
                      <a:pt x="13897" y="20862"/>
                      <a:pt x="13647" y="20612"/>
                    </a:cubicBezTo>
                    <a:cubicBezTo>
                      <a:pt x="13464" y="20929"/>
                      <a:pt x="13147" y="21145"/>
                      <a:pt x="12780" y="21195"/>
                    </a:cubicBezTo>
                    <a:cubicBezTo>
                      <a:pt x="12364" y="21278"/>
                      <a:pt x="11931" y="21245"/>
                      <a:pt x="11547" y="21079"/>
                    </a:cubicBezTo>
                    <a:cubicBezTo>
                      <a:pt x="11164" y="21695"/>
                      <a:pt x="10614" y="22028"/>
                      <a:pt x="9881" y="21945"/>
                    </a:cubicBezTo>
                    <a:cubicBezTo>
                      <a:pt x="9198" y="21895"/>
                      <a:pt x="8631" y="21428"/>
                      <a:pt x="8448" y="20762"/>
                    </a:cubicBezTo>
                    <a:cubicBezTo>
                      <a:pt x="8365" y="20779"/>
                      <a:pt x="8298" y="20812"/>
                      <a:pt x="8215" y="20829"/>
                    </a:cubicBezTo>
                    <a:cubicBezTo>
                      <a:pt x="7915" y="20929"/>
                      <a:pt x="7582" y="20862"/>
                      <a:pt x="7332" y="20662"/>
                    </a:cubicBezTo>
                    <a:cubicBezTo>
                      <a:pt x="7048" y="20462"/>
                      <a:pt x="6965" y="20079"/>
                      <a:pt x="7115" y="19762"/>
                    </a:cubicBezTo>
                    <a:cubicBezTo>
                      <a:pt x="7165" y="19646"/>
                      <a:pt x="7232" y="19546"/>
                      <a:pt x="7315" y="19412"/>
                    </a:cubicBezTo>
                    <a:close/>
                    <a:moveTo>
                      <a:pt x="27010" y="15930"/>
                    </a:moveTo>
                    <a:lnTo>
                      <a:pt x="27010" y="15880"/>
                    </a:lnTo>
                    <a:cubicBezTo>
                      <a:pt x="27160" y="15830"/>
                      <a:pt x="27327" y="15813"/>
                      <a:pt x="27477" y="15830"/>
                    </a:cubicBezTo>
                    <a:cubicBezTo>
                      <a:pt x="27594" y="15830"/>
                      <a:pt x="27710" y="15896"/>
                      <a:pt x="27794" y="15763"/>
                    </a:cubicBezTo>
                    <a:cubicBezTo>
                      <a:pt x="27810" y="15746"/>
                      <a:pt x="27877" y="15746"/>
                      <a:pt x="27910" y="15763"/>
                    </a:cubicBezTo>
                    <a:cubicBezTo>
                      <a:pt x="28160" y="15796"/>
                      <a:pt x="28393" y="15763"/>
                      <a:pt x="28627" y="15663"/>
                    </a:cubicBezTo>
                    <a:cubicBezTo>
                      <a:pt x="29143" y="15430"/>
                      <a:pt x="29393" y="14813"/>
                      <a:pt x="29143" y="14280"/>
                    </a:cubicBezTo>
                    <a:cubicBezTo>
                      <a:pt x="29127" y="14230"/>
                      <a:pt x="29110" y="14180"/>
                      <a:pt x="29093" y="14130"/>
                    </a:cubicBezTo>
                    <a:cubicBezTo>
                      <a:pt x="29360" y="14097"/>
                      <a:pt x="29593" y="14080"/>
                      <a:pt x="29826" y="14063"/>
                    </a:cubicBezTo>
                    <a:cubicBezTo>
                      <a:pt x="30310" y="13997"/>
                      <a:pt x="30676" y="13330"/>
                      <a:pt x="30476" y="12864"/>
                    </a:cubicBezTo>
                    <a:cubicBezTo>
                      <a:pt x="30343" y="12580"/>
                      <a:pt x="30076" y="12364"/>
                      <a:pt x="29760" y="12314"/>
                    </a:cubicBezTo>
                    <a:cubicBezTo>
                      <a:pt x="29710" y="12297"/>
                      <a:pt x="29626" y="12314"/>
                      <a:pt x="29593" y="12214"/>
                    </a:cubicBezTo>
                    <a:cubicBezTo>
                      <a:pt x="29643" y="12197"/>
                      <a:pt x="29676" y="12181"/>
                      <a:pt x="29710" y="12181"/>
                    </a:cubicBezTo>
                    <a:cubicBezTo>
                      <a:pt x="29943" y="12131"/>
                      <a:pt x="30160" y="12081"/>
                      <a:pt x="30376" y="12014"/>
                    </a:cubicBezTo>
                    <a:cubicBezTo>
                      <a:pt x="30793" y="11881"/>
                      <a:pt x="31109" y="11547"/>
                      <a:pt x="31209" y="11114"/>
                    </a:cubicBezTo>
                    <a:cubicBezTo>
                      <a:pt x="31326" y="10798"/>
                      <a:pt x="31276" y="10448"/>
                      <a:pt x="31093" y="10181"/>
                    </a:cubicBezTo>
                    <a:cubicBezTo>
                      <a:pt x="30760" y="9764"/>
                      <a:pt x="30210" y="9648"/>
                      <a:pt x="29743" y="9881"/>
                    </a:cubicBezTo>
                    <a:cubicBezTo>
                      <a:pt x="29693" y="9914"/>
                      <a:pt x="29643" y="9931"/>
                      <a:pt x="29526" y="9981"/>
                    </a:cubicBezTo>
                    <a:cubicBezTo>
                      <a:pt x="29676" y="9798"/>
                      <a:pt x="29893" y="9681"/>
                      <a:pt x="30126" y="9648"/>
                    </a:cubicBezTo>
                    <a:cubicBezTo>
                      <a:pt x="30260" y="9615"/>
                      <a:pt x="30393" y="9581"/>
                      <a:pt x="30510" y="9548"/>
                    </a:cubicBezTo>
                    <a:cubicBezTo>
                      <a:pt x="30726" y="9481"/>
                      <a:pt x="30909" y="9365"/>
                      <a:pt x="31076" y="9215"/>
                    </a:cubicBezTo>
                    <a:cubicBezTo>
                      <a:pt x="31526" y="8681"/>
                      <a:pt x="31293" y="8082"/>
                      <a:pt x="30893" y="7682"/>
                    </a:cubicBezTo>
                    <a:cubicBezTo>
                      <a:pt x="30826" y="7632"/>
                      <a:pt x="30743" y="7598"/>
                      <a:pt x="30660" y="7582"/>
                    </a:cubicBezTo>
                    <a:cubicBezTo>
                      <a:pt x="30443" y="7548"/>
                      <a:pt x="30226" y="7565"/>
                      <a:pt x="30026" y="7632"/>
                    </a:cubicBezTo>
                    <a:cubicBezTo>
                      <a:pt x="29943" y="7665"/>
                      <a:pt x="29860" y="7698"/>
                      <a:pt x="29810" y="7565"/>
                    </a:cubicBezTo>
                    <a:cubicBezTo>
                      <a:pt x="29860" y="7532"/>
                      <a:pt x="29910" y="7515"/>
                      <a:pt x="29960" y="7498"/>
                    </a:cubicBezTo>
                    <a:cubicBezTo>
                      <a:pt x="30126" y="7432"/>
                      <a:pt x="30276" y="7332"/>
                      <a:pt x="30360" y="7182"/>
                    </a:cubicBezTo>
                    <a:cubicBezTo>
                      <a:pt x="30510" y="6998"/>
                      <a:pt x="30626" y="6782"/>
                      <a:pt x="30710" y="6582"/>
                    </a:cubicBezTo>
                    <a:cubicBezTo>
                      <a:pt x="30859" y="6315"/>
                      <a:pt x="30826" y="5999"/>
                      <a:pt x="30643" y="5749"/>
                    </a:cubicBezTo>
                    <a:cubicBezTo>
                      <a:pt x="30493" y="5565"/>
                      <a:pt x="30293" y="5415"/>
                      <a:pt x="30060" y="5316"/>
                    </a:cubicBezTo>
                    <a:cubicBezTo>
                      <a:pt x="29610" y="5132"/>
                      <a:pt x="29093" y="5166"/>
                      <a:pt x="28660" y="5432"/>
                    </a:cubicBezTo>
                    <a:cubicBezTo>
                      <a:pt x="28343" y="5582"/>
                      <a:pt x="28093" y="5849"/>
                      <a:pt x="27960" y="6165"/>
                    </a:cubicBezTo>
                    <a:cubicBezTo>
                      <a:pt x="27944" y="6215"/>
                      <a:pt x="27894" y="6232"/>
                      <a:pt x="27860" y="6282"/>
                    </a:cubicBezTo>
                    <a:cubicBezTo>
                      <a:pt x="27810" y="6182"/>
                      <a:pt x="27810" y="6065"/>
                      <a:pt x="27877" y="5965"/>
                    </a:cubicBezTo>
                    <a:cubicBezTo>
                      <a:pt x="27927" y="5882"/>
                      <a:pt x="27977" y="5815"/>
                      <a:pt x="28043" y="5749"/>
                    </a:cubicBezTo>
                    <a:cubicBezTo>
                      <a:pt x="28227" y="5515"/>
                      <a:pt x="28227" y="5499"/>
                      <a:pt x="28093" y="5266"/>
                    </a:cubicBezTo>
                    <a:cubicBezTo>
                      <a:pt x="28043" y="5166"/>
                      <a:pt x="27977" y="5082"/>
                      <a:pt x="27910" y="5016"/>
                    </a:cubicBezTo>
                    <a:cubicBezTo>
                      <a:pt x="27794" y="4882"/>
                      <a:pt x="27610" y="4832"/>
                      <a:pt x="27444" y="4882"/>
                    </a:cubicBezTo>
                    <a:cubicBezTo>
                      <a:pt x="27010" y="5032"/>
                      <a:pt x="26760" y="5449"/>
                      <a:pt x="26827" y="5899"/>
                    </a:cubicBezTo>
                    <a:cubicBezTo>
                      <a:pt x="26860" y="5982"/>
                      <a:pt x="26877" y="6082"/>
                      <a:pt x="26910" y="6165"/>
                    </a:cubicBezTo>
                    <a:cubicBezTo>
                      <a:pt x="26760" y="6132"/>
                      <a:pt x="26660" y="5999"/>
                      <a:pt x="26677" y="5832"/>
                    </a:cubicBezTo>
                    <a:cubicBezTo>
                      <a:pt x="26694" y="5432"/>
                      <a:pt x="26794" y="5082"/>
                      <a:pt x="27177" y="4866"/>
                    </a:cubicBezTo>
                    <a:cubicBezTo>
                      <a:pt x="27244" y="4816"/>
                      <a:pt x="27277" y="4749"/>
                      <a:pt x="27277" y="4666"/>
                    </a:cubicBezTo>
                    <a:cubicBezTo>
                      <a:pt x="27277" y="4349"/>
                      <a:pt x="27144" y="4049"/>
                      <a:pt x="26877" y="3866"/>
                    </a:cubicBezTo>
                    <a:cubicBezTo>
                      <a:pt x="26760" y="3716"/>
                      <a:pt x="26577" y="3683"/>
                      <a:pt x="26411" y="3783"/>
                    </a:cubicBezTo>
                    <a:cubicBezTo>
                      <a:pt x="26394" y="3783"/>
                      <a:pt x="26361" y="3783"/>
                      <a:pt x="26311" y="3749"/>
                    </a:cubicBezTo>
                    <a:cubicBezTo>
                      <a:pt x="26361" y="3666"/>
                      <a:pt x="26394" y="3599"/>
                      <a:pt x="26427" y="3549"/>
                    </a:cubicBezTo>
                    <a:cubicBezTo>
                      <a:pt x="26610" y="3249"/>
                      <a:pt x="26660" y="2899"/>
                      <a:pt x="26560" y="2583"/>
                    </a:cubicBezTo>
                    <a:cubicBezTo>
                      <a:pt x="26344" y="1800"/>
                      <a:pt x="25594" y="1283"/>
                      <a:pt x="24778" y="1350"/>
                    </a:cubicBezTo>
                    <a:cubicBezTo>
                      <a:pt x="24344" y="1366"/>
                      <a:pt x="24028" y="1783"/>
                      <a:pt x="24161" y="2216"/>
                    </a:cubicBezTo>
                    <a:cubicBezTo>
                      <a:pt x="24211" y="2383"/>
                      <a:pt x="24228" y="2566"/>
                      <a:pt x="24194" y="2749"/>
                    </a:cubicBezTo>
                    <a:cubicBezTo>
                      <a:pt x="24078" y="3233"/>
                      <a:pt x="23794" y="3649"/>
                      <a:pt x="23395" y="3949"/>
                    </a:cubicBezTo>
                    <a:cubicBezTo>
                      <a:pt x="23345" y="3999"/>
                      <a:pt x="23278" y="4049"/>
                      <a:pt x="23161" y="3982"/>
                    </a:cubicBezTo>
                    <a:cubicBezTo>
                      <a:pt x="23211" y="3933"/>
                      <a:pt x="23261" y="3883"/>
                      <a:pt x="23311" y="3833"/>
                    </a:cubicBezTo>
                    <a:cubicBezTo>
                      <a:pt x="23528" y="3683"/>
                      <a:pt x="23711" y="3466"/>
                      <a:pt x="23828" y="3233"/>
                    </a:cubicBezTo>
                    <a:cubicBezTo>
                      <a:pt x="24044" y="2949"/>
                      <a:pt x="24111" y="2583"/>
                      <a:pt x="24028" y="2233"/>
                    </a:cubicBezTo>
                    <a:cubicBezTo>
                      <a:pt x="23961" y="2000"/>
                      <a:pt x="23811" y="1783"/>
                      <a:pt x="23611" y="1633"/>
                    </a:cubicBezTo>
                    <a:cubicBezTo>
                      <a:pt x="23095" y="1166"/>
                      <a:pt x="22295" y="1183"/>
                      <a:pt x="21795" y="1666"/>
                    </a:cubicBezTo>
                    <a:cubicBezTo>
                      <a:pt x="21778" y="1683"/>
                      <a:pt x="21762" y="1700"/>
                      <a:pt x="21745" y="1700"/>
                    </a:cubicBezTo>
                    <a:cubicBezTo>
                      <a:pt x="21612" y="1800"/>
                      <a:pt x="21528" y="1783"/>
                      <a:pt x="21512" y="1633"/>
                    </a:cubicBezTo>
                    <a:cubicBezTo>
                      <a:pt x="21445" y="1416"/>
                      <a:pt x="21328" y="1216"/>
                      <a:pt x="21128" y="1067"/>
                    </a:cubicBezTo>
                    <a:cubicBezTo>
                      <a:pt x="20829" y="767"/>
                      <a:pt x="20095" y="717"/>
                      <a:pt x="19762" y="1067"/>
                    </a:cubicBezTo>
                    <a:cubicBezTo>
                      <a:pt x="19712" y="1116"/>
                      <a:pt x="19645" y="1150"/>
                      <a:pt x="19595" y="1200"/>
                    </a:cubicBezTo>
                    <a:cubicBezTo>
                      <a:pt x="19479" y="1283"/>
                      <a:pt x="19379" y="1416"/>
                      <a:pt x="19362" y="1566"/>
                    </a:cubicBezTo>
                    <a:cubicBezTo>
                      <a:pt x="19346" y="1616"/>
                      <a:pt x="19312" y="1683"/>
                      <a:pt x="19262" y="1733"/>
                    </a:cubicBezTo>
                    <a:cubicBezTo>
                      <a:pt x="19212" y="1633"/>
                      <a:pt x="19196" y="1566"/>
                      <a:pt x="19162" y="1500"/>
                    </a:cubicBezTo>
                    <a:cubicBezTo>
                      <a:pt x="19096" y="1350"/>
                      <a:pt x="18979" y="1233"/>
                      <a:pt x="18846" y="1133"/>
                    </a:cubicBezTo>
                    <a:cubicBezTo>
                      <a:pt x="18596" y="967"/>
                      <a:pt x="18279" y="917"/>
                      <a:pt x="17979" y="983"/>
                    </a:cubicBezTo>
                    <a:cubicBezTo>
                      <a:pt x="17746" y="1033"/>
                      <a:pt x="17529" y="1150"/>
                      <a:pt x="17379" y="1316"/>
                    </a:cubicBezTo>
                    <a:cubicBezTo>
                      <a:pt x="17246" y="1466"/>
                      <a:pt x="17279" y="1633"/>
                      <a:pt x="17263" y="1816"/>
                    </a:cubicBezTo>
                    <a:cubicBezTo>
                      <a:pt x="17263" y="2050"/>
                      <a:pt x="17263" y="2300"/>
                      <a:pt x="17263" y="2533"/>
                    </a:cubicBezTo>
                    <a:cubicBezTo>
                      <a:pt x="17263" y="2599"/>
                      <a:pt x="17263" y="2683"/>
                      <a:pt x="17129" y="2699"/>
                    </a:cubicBezTo>
                    <a:cubicBezTo>
                      <a:pt x="17129" y="2583"/>
                      <a:pt x="17113" y="2483"/>
                      <a:pt x="17129" y="2383"/>
                    </a:cubicBezTo>
                    <a:cubicBezTo>
                      <a:pt x="17196" y="1950"/>
                      <a:pt x="17046" y="1516"/>
                      <a:pt x="16729" y="1233"/>
                    </a:cubicBezTo>
                    <a:cubicBezTo>
                      <a:pt x="16563" y="1100"/>
                      <a:pt x="16413" y="967"/>
                      <a:pt x="16230" y="833"/>
                    </a:cubicBezTo>
                    <a:cubicBezTo>
                      <a:pt x="15863" y="550"/>
                      <a:pt x="15363" y="483"/>
                      <a:pt x="14930" y="667"/>
                    </a:cubicBezTo>
                    <a:cubicBezTo>
                      <a:pt x="14697" y="750"/>
                      <a:pt x="14513" y="900"/>
                      <a:pt x="14363" y="1100"/>
                    </a:cubicBezTo>
                    <a:cubicBezTo>
                      <a:pt x="14297" y="1200"/>
                      <a:pt x="14280" y="1333"/>
                      <a:pt x="14313" y="1433"/>
                    </a:cubicBezTo>
                    <a:cubicBezTo>
                      <a:pt x="14347" y="1600"/>
                      <a:pt x="14363" y="1766"/>
                      <a:pt x="14363" y="1916"/>
                    </a:cubicBezTo>
                    <a:cubicBezTo>
                      <a:pt x="14363" y="2083"/>
                      <a:pt x="14263" y="2233"/>
                      <a:pt x="14097" y="2266"/>
                    </a:cubicBezTo>
                    <a:cubicBezTo>
                      <a:pt x="14113" y="2183"/>
                      <a:pt x="14130" y="2116"/>
                      <a:pt x="14147" y="2050"/>
                    </a:cubicBezTo>
                    <a:cubicBezTo>
                      <a:pt x="14213" y="1833"/>
                      <a:pt x="14197" y="1600"/>
                      <a:pt x="14097" y="1383"/>
                    </a:cubicBezTo>
                    <a:cubicBezTo>
                      <a:pt x="13897" y="950"/>
                      <a:pt x="13514" y="617"/>
                      <a:pt x="13047" y="467"/>
                    </a:cubicBezTo>
                    <a:cubicBezTo>
                      <a:pt x="12514" y="267"/>
                      <a:pt x="11931" y="233"/>
                      <a:pt x="11364" y="367"/>
                    </a:cubicBezTo>
                    <a:cubicBezTo>
                      <a:pt x="10748" y="517"/>
                      <a:pt x="10281" y="900"/>
                      <a:pt x="10164" y="1566"/>
                    </a:cubicBezTo>
                    <a:cubicBezTo>
                      <a:pt x="10114" y="1900"/>
                      <a:pt x="10081" y="2250"/>
                      <a:pt x="10314" y="2549"/>
                    </a:cubicBezTo>
                    <a:cubicBezTo>
                      <a:pt x="10364" y="2616"/>
                      <a:pt x="10431" y="2666"/>
                      <a:pt x="10481" y="2733"/>
                    </a:cubicBezTo>
                    <a:cubicBezTo>
                      <a:pt x="10531" y="2799"/>
                      <a:pt x="10614" y="2899"/>
                      <a:pt x="10548" y="3016"/>
                    </a:cubicBezTo>
                    <a:cubicBezTo>
                      <a:pt x="10398" y="2983"/>
                      <a:pt x="10314" y="2849"/>
                      <a:pt x="10231" y="2766"/>
                    </a:cubicBezTo>
                    <a:cubicBezTo>
                      <a:pt x="10181" y="2699"/>
                      <a:pt x="10131" y="2649"/>
                      <a:pt x="10064" y="2599"/>
                    </a:cubicBezTo>
                    <a:cubicBezTo>
                      <a:pt x="9531" y="2250"/>
                      <a:pt x="8631" y="2183"/>
                      <a:pt x="8048" y="2583"/>
                    </a:cubicBezTo>
                    <a:cubicBezTo>
                      <a:pt x="7748" y="2799"/>
                      <a:pt x="7648" y="3216"/>
                      <a:pt x="7815" y="3549"/>
                    </a:cubicBezTo>
                    <a:cubicBezTo>
                      <a:pt x="7848" y="3599"/>
                      <a:pt x="7848" y="3649"/>
                      <a:pt x="7898" y="3749"/>
                    </a:cubicBezTo>
                    <a:cubicBezTo>
                      <a:pt x="7815" y="3733"/>
                      <a:pt x="7715" y="3716"/>
                      <a:pt x="7632" y="3699"/>
                    </a:cubicBezTo>
                    <a:cubicBezTo>
                      <a:pt x="7215" y="3483"/>
                      <a:pt x="6715" y="3483"/>
                      <a:pt x="6282" y="3699"/>
                    </a:cubicBezTo>
                    <a:cubicBezTo>
                      <a:pt x="5649" y="3982"/>
                      <a:pt x="5199" y="4732"/>
                      <a:pt x="5515" y="5382"/>
                    </a:cubicBezTo>
                    <a:cubicBezTo>
                      <a:pt x="5532" y="5432"/>
                      <a:pt x="5532" y="5499"/>
                      <a:pt x="5532" y="5549"/>
                    </a:cubicBezTo>
                    <a:cubicBezTo>
                      <a:pt x="5399" y="5515"/>
                      <a:pt x="5299" y="5399"/>
                      <a:pt x="5282" y="5266"/>
                    </a:cubicBezTo>
                    <a:cubicBezTo>
                      <a:pt x="5282" y="5099"/>
                      <a:pt x="5116" y="4966"/>
                      <a:pt x="4949" y="4999"/>
                    </a:cubicBezTo>
                    <a:cubicBezTo>
                      <a:pt x="4816" y="4982"/>
                      <a:pt x="4682" y="4999"/>
                      <a:pt x="4566" y="5032"/>
                    </a:cubicBezTo>
                    <a:cubicBezTo>
                      <a:pt x="4299" y="5099"/>
                      <a:pt x="4216" y="5232"/>
                      <a:pt x="4216" y="5515"/>
                    </a:cubicBezTo>
                    <a:lnTo>
                      <a:pt x="4216" y="5732"/>
                    </a:lnTo>
                    <a:cubicBezTo>
                      <a:pt x="4166" y="5699"/>
                      <a:pt x="4116" y="5665"/>
                      <a:pt x="4049" y="5632"/>
                    </a:cubicBezTo>
                    <a:cubicBezTo>
                      <a:pt x="3949" y="5565"/>
                      <a:pt x="3832" y="5532"/>
                      <a:pt x="3732" y="5499"/>
                    </a:cubicBezTo>
                    <a:cubicBezTo>
                      <a:pt x="3149" y="5465"/>
                      <a:pt x="2683" y="5982"/>
                      <a:pt x="2783" y="6565"/>
                    </a:cubicBezTo>
                    <a:cubicBezTo>
                      <a:pt x="2799" y="6799"/>
                      <a:pt x="2983" y="7015"/>
                      <a:pt x="3216" y="7082"/>
                    </a:cubicBezTo>
                    <a:cubicBezTo>
                      <a:pt x="3316" y="7098"/>
                      <a:pt x="3399" y="7132"/>
                      <a:pt x="3499" y="7182"/>
                    </a:cubicBezTo>
                    <a:cubicBezTo>
                      <a:pt x="3549" y="7198"/>
                      <a:pt x="3583" y="7248"/>
                      <a:pt x="3616" y="7298"/>
                    </a:cubicBezTo>
                    <a:cubicBezTo>
                      <a:pt x="3616" y="7315"/>
                      <a:pt x="3599" y="7332"/>
                      <a:pt x="3583" y="7348"/>
                    </a:cubicBezTo>
                    <a:cubicBezTo>
                      <a:pt x="3466" y="7315"/>
                      <a:pt x="3349" y="7282"/>
                      <a:pt x="3233" y="7248"/>
                    </a:cubicBezTo>
                    <a:cubicBezTo>
                      <a:pt x="2916" y="7115"/>
                      <a:pt x="2549" y="7148"/>
                      <a:pt x="2233" y="7298"/>
                    </a:cubicBezTo>
                    <a:cubicBezTo>
                      <a:pt x="1800" y="7482"/>
                      <a:pt x="1533" y="7915"/>
                      <a:pt x="1566" y="8381"/>
                    </a:cubicBezTo>
                    <a:cubicBezTo>
                      <a:pt x="1616" y="8931"/>
                      <a:pt x="1783" y="9181"/>
                      <a:pt x="2316" y="9365"/>
                    </a:cubicBezTo>
                    <a:cubicBezTo>
                      <a:pt x="2366" y="9381"/>
                      <a:pt x="2399" y="9398"/>
                      <a:pt x="2449" y="9431"/>
                    </a:cubicBezTo>
                    <a:lnTo>
                      <a:pt x="2416" y="9465"/>
                    </a:lnTo>
                    <a:lnTo>
                      <a:pt x="2016" y="9365"/>
                    </a:lnTo>
                    <a:cubicBezTo>
                      <a:pt x="1966" y="9348"/>
                      <a:pt x="1916" y="9315"/>
                      <a:pt x="1866" y="9315"/>
                    </a:cubicBezTo>
                    <a:cubicBezTo>
                      <a:pt x="1650" y="9331"/>
                      <a:pt x="1433" y="9365"/>
                      <a:pt x="1216" y="9415"/>
                    </a:cubicBezTo>
                    <a:cubicBezTo>
                      <a:pt x="617" y="9615"/>
                      <a:pt x="250" y="10181"/>
                      <a:pt x="567" y="10798"/>
                    </a:cubicBezTo>
                    <a:cubicBezTo>
                      <a:pt x="667" y="10981"/>
                      <a:pt x="800" y="11164"/>
                      <a:pt x="933" y="11331"/>
                    </a:cubicBezTo>
                    <a:cubicBezTo>
                      <a:pt x="1033" y="11481"/>
                      <a:pt x="1233" y="11547"/>
                      <a:pt x="1416" y="11497"/>
                    </a:cubicBezTo>
                    <a:cubicBezTo>
                      <a:pt x="1600" y="11447"/>
                      <a:pt x="1816" y="11497"/>
                      <a:pt x="1983" y="11614"/>
                    </a:cubicBezTo>
                    <a:cubicBezTo>
                      <a:pt x="1433" y="11481"/>
                      <a:pt x="866" y="11697"/>
                      <a:pt x="567" y="12181"/>
                    </a:cubicBezTo>
                    <a:cubicBezTo>
                      <a:pt x="533" y="12214"/>
                      <a:pt x="500" y="12247"/>
                      <a:pt x="467" y="12281"/>
                    </a:cubicBezTo>
                    <a:cubicBezTo>
                      <a:pt x="317" y="12481"/>
                      <a:pt x="217" y="12714"/>
                      <a:pt x="183" y="12964"/>
                    </a:cubicBezTo>
                    <a:cubicBezTo>
                      <a:pt x="167" y="13064"/>
                      <a:pt x="183" y="13164"/>
                      <a:pt x="233" y="13264"/>
                    </a:cubicBezTo>
                    <a:cubicBezTo>
                      <a:pt x="333" y="13464"/>
                      <a:pt x="483" y="13630"/>
                      <a:pt x="683" y="13747"/>
                    </a:cubicBezTo>
                    <a:cubicBezTo>
                      <a:pt x="966" y="13897"/>
                      <a:pt x="1283" y="13947"/>
                      <a:pt x="1600" y="13914"/>
                    </a:cubicBezTo>
                    <a:cubicBezTo>
                      <a:pt x="1683" y="13914"/>
                      <a:pt x="1783" y="13880"/>
                      <a:pt x="1850" y="13980"/>
                    </a:cubicBezTo>
                    <a:cubicBezTo>
                      <a:pt x="1800" y="14013"/>
                      <a:pt x="1766" y="14047"/>
                      <a:pt x="1716" y="14080"/>
                    </a:cubicBezTo>
                    <a:cubicBezTo>
                      <a:pt x="1566" y="14230"/>
                      <a:pt x="1416" y="14380"/>
                      <a:pt x="1283" y="14547"/>
                    </a:cubicBezTo>
                    <a:cubicBezTo>
                      <a:pt x="1033" y="14880"/>
                      <a:pt x="1083" y="15330"/>
                      <a:pt x="1400" y="15613"/>
                    </a:cubicBezTo>
                    <a:cubicBezTo>
                      <a:pt x="1816" y="16046"/>
                      <a:pt x="2799" y="16146"/>
                      <a:pt x="3316" y="15713"/>
                    </a:cubicBezTo>
                    <a:cubicBezTo>
                      <a:pt x="3383" y="15646"/>
                      <a:pt x="3449" y="15596"/>
                      <a:pt x="3516" y="15546"/>
                    </a:cubicBezTo>
                    <a:cubicBezTo>
                      <a:pt x="3566" y="15696"/>
                      <a:pt x="3449" y="15746"/>
                      <a:pt x="3383" y="15830"/>
                    </a:cubicBezTo>
                    <a:cubicBezTo>
                      <a:pt x="3299" y="15913"/>
                      <a:pt x="3249" y="15963"/>
                      <a:pt x="3266" y="16013"/>
                    </a:cubicBezTo>
                    <a:cubicBezTo>
                      <a:pt x="3283" y="16146"/>
                      <a:pt x="3333" y="16296"/>
                      <a:pt x="3433" y="16413"/>
                    </a:cubicBezTo>
                    <a:cubicBezTo>
                      <a:pt x="3916" y="16896"/>
                      <a:pt x="4732" y="16813"/>
                      <a:pt x="5116" y="16246"/>
                    </a:cubicBezTo>
                    <a:cubicBezTo>
                      <a:pt x="5265" y="16063"/>
                      <a:pt x="5265" y="15813"/>
                      <a:pt x="5149" y="15613"/>
                    </a:cubicBezTo>
                    <a:cubicBezTo>
                      <a:pt x="5099" y="15546"/>
                      <a:pt x="5032" y="15496"/>
                      <a:pt x="5099" y="15413"/>
                    </a:cubicBezTo>
                    <a:cubicBezTo>
                      <a:pt x="5132" y="15413"/>
                      <a:pt x="5165" y="15413"/>
                      <a:pt x="5182" y="15446"/>
                    </a:cubicBezTo>
                    <a:cubicBezTo>
                      <a:pt x="5332" y="15580"/>
                      <a:pt x="5415" y="15796"/>
                      <a:pt x="5365" y="16013"/>
                    </a:cubicBezTo>
                    <a:cubicBezTo>
                      <a:pt x="5332" y="16213"/>
                      <a:pt x="5232" y="16396"/>
                      <a:pt x="5082" y="16546"/>
                    </a:cubicBezTo>
                    <a:cubicBezTo>
                      <a:pt x="4999" y="16630"/>
                      <a:pt x="4932" y="16730"/>
                      <a:pt x="4899" y="16846"/>
                    </a:cubicBezTo>
                    <a:cubicBezTo>
                      <a:pt x="4849" y="17013"/>
                      <a:pt x="4832" y="17179"/>
                      <a:pt x="4849" y="17363"/>
                    </a:cubicBezTo>
                    <a:cubicBezTo>
                      <a:pt x="4849" y="17746"/>
                      <a:pt x="5199" y="18063"/>
                      <a:pt x="5582" y="17996"/>
                    </a:cubicBezTo>
                    <a:cubicBezTo>
                      <a:pt x="5715" y="17979"/>
                      <a:pt x="5849" y="17946"/>
                      <a:pt x="5982" y="17913"/>
                    </a:cubicBezTo>
                    <a:cubicBezTo>
                      <a:pt x="6032" y="17879"/>
                      <a:pt x="6099" y="17813"/>
                      <a:pt x="6182" y="17913"/>
                    </a:cubicBezTo>
                    <a:cubicBezTo>
                      <a:pt x="6149" y="18013"/>
                      <a:pt x="6132" y="18146"/>
                      <a:pt x="6099" y="18262"/>
                    </a:cubicBezTo>
                    <a:cubicBezTo>
                      <a:pt x="5965" y="18729"/>
                      <a:pt x="6282" y="19196"/>
                      <a:pt x="6748" y="19262"/>
                    </a:cubicBezTo>
                    <a:cubicBezTo>
                      <a:pt x="6915" y="19279"/>
                      <a:pt x="7098" y="19279"/>
                      <a:pt x="7265" y="19246"/>
                    </a:cubicBezTo>
                    <a:cubicBezTo>
                      <a:pt x="7515" y="19196"/>
                      <a:pt x="7715" y="19062"/>
                      <a:pt x="7848" y="18846"/>
                    </a:cubicBezTo>
                    <a:cubicBezTo>
                      <a:pt x="7882" y="18796"/>
                      <a:pt x="7915" y="18762"/>
                      <a:pt x="7965" y="18729"/>
                    </a:cubicBezTo>
                    <a:cubicBezTo>
                      <a:pt x="8015" y="18812"/>
                      <a:pt x="7998" y="18929"/>
                      <a:pt x="7915" y="19012"/>
                    </a:cubicBezTo>
                    <a:cubicBezTo>
                      <a:pt x="7848" y="19096"/>
                      <a:pt x="7765" y="19162"/>
                      <a:pt x="7682" y="19229"/>
                    </a:cubicBezTo>
                    <a:cubicBezTo>
                      <a:pt x="7465" y="19329"/>
                      <a:pt x="7315" y="19512"/>
                      <a:pt x="7232" y="19745"/>
                    </a:cubicBezTo>
                    <a:cubicBezTo>
                      <a:pt x="7032" y="20129"/>
                      <a:pt x="7248" y="20629"/>
                      <a:pt x="7698" y="20712"/>
                    </a:cubicBezTo>
                    <a:cubicBezTo>
                      <a:pt x="7948" y="20779"/>
                      <a:pt x="8215" y="20729"/>
                      <a:pt x="8448" y="20612"/>
                    </a:cubicBezTo>
                    <a:cubicBezTo>
                      <a:pt x="8498" y="20579"/>
                      <a:pt x="8548" y="20579"/>
                      <a:pt x="8615" y="20545"/>
                    </a:cubicBezTo>
                    <a:cubicBezTo>
                      <a:pt x="8565" y="21112"/>
                      <a:pt x="9115" y="21612"/>
                      <a:pt x="9614" y="21728"/>
                    </a:cubicBezTo>
                    <a:cubicBezTo>
                      <a:pt x="10431" y="21945"/>
                      <a:pt x="11014" y="21645"/>
                      <a:pt x="11464" y="20829"/>
                    </a:cubicBezTo>
                    <a:lnTo>
                      <a:pt x="11614" y="20895"/>
                    </a:lnTo>
                    <a:cubicBezTo>
                      <a:pt x="11681" y="20929"/>
                      <a:pt x="11747" y="20962"/>
                      <a:pt x="11831" y="20995"/>
                    </a:cubicBezTo>
                    <a:cubicBezTo>
                      <a:pt x="12164" y="21079"/>
                      <a:pt x="12530" y="21079"/>
                      <a:pt x="12864" y="20995"/>
                    </a:cubicBezTo>
                    <a:cubicBezTo>
                      <a:pt x="13130" y="20929"/>
                      <a:pt x="13347" y="20762"/>
                      <a:pt x="13480" y="20512"/>
                    </a:cubicBezTo>
                    <a:cubicBezTo>
                      <a:pt x="13564" y="20362"/>
                      <a:pt x="13564" y="20179"/>
                      <a:pt x="13480" y="20029"/>
                    </a:cubicBezTo>
                    <a:cubicBezTo>
                      <a:pt x="13447" y="19979"/>
                      <a:pt x="13414" y="19912"/>
                      <a:pt x="13380" y="19829"/>
                    </a:cubicBezTo>
                    <a:cubicBezTo>
                      <a:pt x="13614" y="19862"/>
                      <a:pt x="13763" y="20095"/>
                      <a:pt x="13697" y="20329"/>
                    </a:cubicBezTo>
                    <a:cubicBezTo>
                      <a:pt x="13697" y="20462"/>
                      <a:pt x="13747" y="20579"/>
                      <a:pt x="13847" y="20645"/>
                    </a:cubicBezTo>
                    <a:cubicBezTo>
                      <a:pt x="14097" y="20812"/>
                      <a:pt x="14397" y="20929"/>
                      <a:pt x="14680" y="20979"/>
                    </a:cubicBezTo>
                    <a:cubicBezTo>
                      <a:pt x="15230" y="21095"/>
                      <a:pt x="15780" y="20829"/>
                      <a:pt x="16013" y="20329"/>
                    </a:cubicBezTo>
                    <a:cubicBezTo>
                      <a:pt x="16046" y="20262"/>
                      <a:pt x="16080" y="20212"/>
                      <a:pt x="16163" y="20245"/>
                    </a:cubicBezTo>
                    <a:cubicBezTo>
                      <a:pt x="16163" y="20479"/>
                      <a:pt x="16296" y="20695"/>
                      <a:pt x="16513" y="20779"/>
                    </a:cubicBezTo>
                    <a:cubicBezTo>
                      <a:pt x="16963" y="21045"/>
                      <a:pt x="17413" y="21162"/>
                      <a:pt x="17929" y="20962"/>
                    </a:cubicBezTo>
                    <a:cubicBezTo>
                      <a:pt x="18229" y="20862"/>
                      <a:pt x="18429" y="20562"/>
                      <a:pt x="18396" y="20245"/>
                    </a:cubicBezTo>
                    <a:cubicBezTo>
                      <a:pt x="18396" y="20162"/>
                      <a:pt x="18362" y="20079"/>
                      <a:pt x="18446" y="20029"/>
                    </a:cubicBezTo>
                    <a:cubicBezTo>
                      <a:pt x="18596" y="20095"/>
                      <a:pt x="18562" y="20212"/>
                      <a:pt x="18579" y="20329"/>
                    </a:cubicBezTo>
                    <a:cubicBezTo>
                      <a:pt x="18579" y="20412"/>
                      <a:pt x="18596" y="20495"/>
                      <a:pt x="18629" y="20579"/>
                    </a:cubicBezTo>
                    <a:cubicBezTo>
                      <a:pt x="18762" y="20762"/>
                      <a:pt x="18946" y="20895"/>
                      <a:pt x="19162" y="20945"/>
                    </a:cubicBezTo>
                    <a:cubicBezTo>
                      <a:pt x="19529" y="21029"/>
                      <a:pt x="19912" y="21062"/>
                      <a:pt x="20295" y="21012"/>
                    </a:cubicBezTo>
                    <a:cubicBezTo>
                      <a:pt x="20395" y="21012"/>
                      <a:pt x="20512" y="20979"/>
                      <a:pt x="20612" y="20962"/>
                    </a:cubicBezTo>
                    <a:cubicBezTo>
                      <a:pt x="21112" y="20845"/>
                      <a:pt x="21512" y="20462"/>
                      <a:pt x="21645" y="19962"/>
                    </a:cubicBezTo>
                    <a:cubicBezTo>
                      <a:pt x="21712" y="19729"/>
                      <a:pt x="21778" y="19695"/>
                      <a:pt x="21995" y="19812"/>
                    </a:cubicBezTo>
                    <a:cubicBezTo>
                      <a:pt x="22228" y="19929"/>
                      <a:pt x="22495" y="20012"/>
                      <a:pt x="22761" y="20029"/>
                    </a:cubicBezTo>
                    <a:cubicBezTo>
                      <a:pt x="23111" y="20079"/>
                      <a:pt x="23461" y="20012"/>
                      <a:pt x="23761" y="19812"/>
                    </a:cubicBezTo>
                    <a:cubicBezTo>
                      <a:pt x="24094" y="19612"/>
                      <a:pt x="24228" y="19362"/>
                      <a:pt x="24061" y="18962"/>
                    </a:cubicBezTo>
                    <a:cubicBezTo>
                      <a:pt x="24011" y="18896"/>
                      <a:pt x="23944" y="18812"/>
                      <a:pt x="23994" y="18696"/>
                    </a:cubicBezTo>
                    <a:cubicBezTo>
                      <a:pt x="24161" y="18779"/>
                      <a:pt x="24194" y="18946"/>
                      <a:pt x="24244" y="19079"/>
                    </a:cubicBezTo>
                    <a:cubicBezTo>
                      <a:pt x="24278" y="19179"/>
                      <a:pt x="24344" y="19246"/>
                      <a:pt x="24428" y="19296"/>
                    </a:cubicBezTo>
                    <a:cubicBezTo>
                      <a:pt x="24728" y="19462"/>
                      <a:pt x="25078" y="19496"/>
                      <a:pt x="25427" y="19429"/>
                    </a:cubicBezTo>
                    <a:cubicBezTo>
                      <a:pt x="25927" y="19312"/>
                      <a:pt x="26344" y="19079"/>
                      <a:pt x="26461" y="18529"/>
                    </a:cubicBezTo>
                    <a:cubicBezTo>
                      <a:pt x="26494" y="18429"/>
                      <a:pt x="26494" y="18312"/>
                      <a:pt x="26511" y="18229"/>
                    </a:cubicBezTo>
                    <a:cubicBezTo>
                      <a:pt x="26527" y="18129"/>
                      <a:pt x="26527" y="18079"/>
                      <a:pt x="26544" y="18013"/>
                    </a:cubicBezTo>
                    <a:cubicBezTo>
                      <a:pt x="26577" y="17996"/>
                      <a:pt x="26594" y="17979"/>
                      <a:pt x="26610" y="17996"/>
                    </a:cubicBezTo>
                    <a:lnTo>
                      <a:pt x="27027" y="18063"/>
                    </a:lnTo>
                    <a:cubicBezTo>
                      <a:pt x="27510" y="18163"/>
                      <a:pt x="28010" y="17896"/>
                      <a:pt x="28193" y="17429"/>
                    </a:cubicBezTo>
                    <a:cubicBezTo>
                      <a:pt x="28293" y="17213"/>
                      <a:pt x="28310" y="16963"/>
                      <a:pt x="28277" y="16730"/>
                    </a:cubicBezTo>
                    <a:cubicBezTo>
                      <a:pt x="28260" y="16346"/>
                      <a:pt x="27960" y="16030"/>
                      <a:pt x="27594" y="15996"/>
                    </a:cubicBezTo>
                    <a:cubicBezTo>
                      <a:pt x="27477" y="15980"/>
                      <a:pt x="27360" y="15963"/>
                      <a:pt x="27244" y="15963"/>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9"/>
              <p:cNvSpPr/>
              <p:nvPr/>
            </p:nvSpPr>
            <p:spPr>
              <a:xfrm>
                <a:off x="3089291" y="2840370"/>
                <a:ext cx="193092" cy="221110"/>
              </a:xfrm>
              <a:custGeom>
                <a:avLst/>
                <a:gdLst/>
                <a:ahLst/>
                <a:cxnLst/>
                <a:rect l="l" t="t" r="r" b="b"/>
                <a:pathLst>
                  <a:path w="2867" h="3283" extrusionOk="0">
                    <a:moveTo>
                      <a:pt x="1917" y="2250"/>
                    </a:moveTo>
                    <a:lnTo>
                      <a:pt x="1917" y="2316"/>
                    </a:lnTo>
                    <a:cubicBezTo>
                      <a:pt x="1984" y="2666"/>
                      <a:pt x="1884" y="2900"/>
                      <a:pt x="1500" y="3066"/>
                    </a:cubicBezTo>
                    <a:cubicBezTo>
                      <a:pt x="884" y="3283"/>
                      <a:pt x="284" y="2716"/>
                      <a:pt x="467" y="2100"/>
                    </a:cubicBezTo>
                    <a:cubicBezTo>
                      <a:pt x="284" y="2050"/>
                      <a:pt x="117" y="1983"/>
                      <a:pt x="117" y="1767"/>
                    </a:cubicBezTo>
                    <a:cubicBezTo>
                      <a:pt x="117" y="1600"/>
                      <a:pt x="201" y="1450"/>
                      <a:pt x="367" y="1367"/>
                    </a:cubicBezTo>
                    <a:cubicBezTo>
                      <a:pt x="317" y="1300"/>
                      <a:pt x="267" y="1233"/>
                      <a:pt x="234" y="1167"/>
                    </a:cubicBezTo>
                    <a:cubicBezTo>
                      <a:pt x="1" y="717"/>
                      <a:pt x="251" y="167"/>
                      <a:pt x="751" y="67"/>
                    </a:cubicBezTo>
                    <a:cubicBezTo>
                      <a:pt x="1000" y="0"/>
                      <a:pt x="1267" y="17"/>
                      <a:pt x="1517" y="117"/>
                    </a:cubicBezTo>
                    <a:cubicBezTo>
                      <a:pt x="1800" y="200"/>
                      <a:pt x="1984" y="467"/>
                      <a:pt x="1967" y="767"/>
                    </a:cubicBezTo>
                    <a:cubicBezTo>
                      <a:pt x="2533" y="850"/>
                      <a:pt x="2867" y="1150"/>
                      <a:pt x="2850" y="1533"/>
                    </a:cubicBezTo>
                    <a:cubicBezTo>
                      <a:pt x="2833" y="1933"/>
                      <a:pt x="2467" y="2200"/>
                      <a:pt x="1917" y="2250"/>
                    </a:cubicBezTo>
                    <a:close/>
                    <a:moveTo>
                      <a:pt x="1684" y="1017"/>
                    </a:moveTo>
                    <a:cubicBezTo>
                      <a:pt x="1684" y="1000"/>
                      <a:pt x="1667" y="983"/>
                      <a:pt x="1667" y="967"/>
                    </a:cubicBezTo>
                    <a:cubicBezTo>
                      <a:pt x="1684" y="933"/>
                      <a:pt x="1700" y="900"/>
                      <a:pt x="1734" y="883"/>
                    </a:cubicBezTo>
                    <a:cubicBezTo>
                      <a:pt x="1834" y="783"/>
                      <a:pt x="1850" y="633"/>
                      <a:pt x="1767" y="517"/>
                    </a:cubicBezTo>
                    <a:cubicBezTo>
                      <a:pt x="1700" y="417"/>
                      <a:pt x="1600" y="334"/>
                      <a:pt x="1500" y="284"/>
                    </a:cubicBezTo>
                    <a:cubicBezTo>
                      <a:pt x="1267" y="184"/>
                      <a:pt x="1000" y="167"/>
                      <a:pt x="751" y="234"/>
                    </a:cubicBezTo>
                    <a:cubicBezTo>
                      <a:pt x="534" y="267"/>
                      <a:pt x="367" y="450"/>
                      <a:pt x="334" y="667"/>
                    </a:cubicBezTo>
                    <a:cubicBezTo>
                      <a:pt x="284" y="883"/>
                      <a:pt x="351" y="1117"/>
                      <a:pt x="517" y="1267"/>
                    </a:cubicBezTo>
                    <a:cubicBezTo>
                      <a:pt x="584" y="1333"/>
                      <a:pt x="634" y="1383"/>
                      <a:pt x="734" y="1483"/>
                    </a:cubicBezTo>
                    <a:cubicBezTo>
                      <a:pt x="617" y="1483"/>
                      <a:pt x="534" y="1500"/>
                      <a:pt x="467" y="1517"/>
                    </a:cubicBezTo>
                    <a:cubicBezTo>
                      <a:pt x="367" y="1533"/>
                      <a:pt x="284" y="1617"/>
                      <a:pt x="284" y="1717"/>
                    </a:cubicBezTo>
                    <a:cubicBezTo>
                      <a:pt x="267" y="1833"/>
                      <a:pt x="334" y="1883"/>
                      <a:pt x="434" y="1933"/>
                    </a:cubicBezTo>
                    <a:lnTo>
                      <a:pt x="584" y="1966"/>
                    </a:lnTo>
                    <a:cubicBezTo>
                      <a:pt x="567" y="2083"/>
                      <a:pt x="567" y="2200"/>
                      <a:pt x="567" y="2316"/>
                    </a:cubicBezTo>
                    <a:cubicBezTo>
                      <a:pt x="584" y="2583"/>
                      <a:pt x="751" y="2800"/>
                      <a:pt x="984" y="2916"/>
                    </a:cubicBezTo>
                    <a:cubicBezTo>
                      <a:pt x="1184" y="3000"/>
                      <a:pt x="1400" y="2983"/>
                      <a:pt x="1584" y="2850"/>
                    </a:cubicBezTo>
                    <a:cubicBezTo>
                      <a:pt x="1734" y="2750"/>
                      <a:pt x="1800" y="2583"/>
                      <a:pt x="1767" y="2433"/>
                    </a:cubicBezTo>
                    <a:cubicBezTo>
                      <a:pt x="1750" y="2333"/>
                      <a:pt x="1750" y="2250"/>
                      <a:pt x="1734" y="2166"/>
                    </a:cubicBezTo>
                    <a:cubicBezTo>
                      <a:pt x="1884" y="2150"/>
                      <a:pt x="2034" y="2133"/>
                      <a:pt x="2184" y="2100"/>
                    </a:cubicBezTo>
                    <a:cubicBezTo>
                      <a:pt x="2433" y="2016"/>
                      <a:pt x="2633" y="1817"/>
                      <a:pt x="2700" y="1567"/>
                    </a:cubicBezTo>
                    <a:cubicBezTo>
                      <a:pt x="2700" y="1183"/>
                      <a:pt x="2334" y="883"/>
                      <a:pt x="1950" y="967"/>
                    </a:cubicBezTo>
                    <a:cubicBezTo>
                      <a:pt x="1867" y="983"/>
                      <a:pt x="1767" y="1000"/>
                      <a:pt x="1684" y="10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29"/>
              <p:cNvSpPr/>
              <p:nvPr/>
            </p:nvSpPr>
            <p:spPr>
              <a:xfrm>
                <a:off x="4803983" y="3745747"/>
                <a:ext cx="117863" cy="117930"/>
              </a:xfrm>
              <a:custGeom>
                <a:avLst/>
                <a:gdLst/>
                <a:ahLst/>
                <a:cxnLst/>
                <a:rect l="l" t="t" r="r" b="b"/>
                <a:pathLst>
                  <a:path w="1750" h="1751" extrusionOk="0">
                    <a:moveTo>
                      <a:pt x="717" y="368"/>
                    </a:moveTo>
                    <a:cubicBezTo>
                      <a:pt x="800" y="184"/>
                      <a:pt x="967" y="68"/>
                      <a:pt x="1150" y="34"/>
                    </a:cubicBezTo>
                    <a:cubicBezTo>
                      <a:pt x="1333" y="1"/>
                      <a:pt x="1533" y="101"/>
                      <a:pt x="1617" y="268"/>
                    </a:cubicBezTo>
                    <a:cubicBezTo>
                      <a:pt x="1750" y="434"/>
                      <a:pt x="1733" y="651"/>
                      <a:pt x="1600" y="801"/>
                    </a:cubicBezTo>
                    <a:cubicBezTo>
                      <a:pt x="1550" y="851"/>
                      <a:pt x="1533" y="901"/>
                      <a:pt x="1533" y="967"/>
                    </a:cubicBezTo>
                    <a:cubicBezTo>
                      <a:pt x="1600" y="1534"/>
                      <a:pt x="817" y="1751"/>
                      <a:pt x="584" y="1234"/>
                    </a:cubicBezTo>
                    <a:cubicBezTo>
                      <a:pt x="567" y="1184"/>
                      <a:pt x="534" y="1134"/>
                      <a:pt x="534" y="1084"/>
                    </a:cubicBezTo>
                    <a:cubicBezTo>
                      <a:pt x="434" y="1051"/>
                      <a:pt x="334" y="1017"/>
                      <a:pt x="234" y="967"/>
                    </a:cubicBezTo>
                    <a:cubicBezTo>
                      <a:pt x="34" y="867"/>
                      <a:pt x="0" y="584"/>
                      <a:pt x="200" y="451"/>
                    </a:cubicBezTo>
                    <a:cubicBezTo>
                      <a:pt x="334" y="301"/>
                      <a:pt x="534" y="268"/>
                      <a:pt x="717" y="368"/>
                    </a:cubicBezTo>
                    <a:close/>
                    <a:moveTo>
                      <a:pt x="850" y="534"/>
                    </a:moveTo>
                    <a:cubicBezTo>
                      <a:pt x="750" y="484"/>
                      <a:pt x="684" y="451"/>
                      <a:pt x="617" y="418"/>
                    </a:cubicBezTo>
                    <a:cubicBezTo>
                      <a:pt x="450" y="368"/>
                      <a:pt x="284" y="451"/>
                      <a:pt x="200" y="601"/>
                    </a:cubicBezTo>
                    <a:cubicBezTo>
                      <a:pt x="167" y="734"/>
                      <a:pt x="234" y="834"/>
                      <a:pt x="417" y="901"/>
                    </a:cubicBezTo>
                    <a:cubicBezTo>
                      <a:pt x="517" y="917"/>
                      <a:pt x="617" y="951"/>
                      <a:pt x="734" y="967"/>
                    </a:cubicBezTo>
                    <a:cubicBezTo>
                      <a:pt x="734" y="1051"/>
                      <a:pt x="734" y="1151"/>
                      <a:pt x="767" y="1234"/>
                    </a:cubicBezTo>
                    <a:cubicBezTo>
                      <a:pt x="850" y="1367"/>
                      <a:pt x="1017" y="1417"/>
                      <a:pt x="1167" y="1351"/>
                    </a:cubicBezTo>
                    <a:cubicBezTo>
                      <a:pt x="1333" y="1284"/>
                      <a:pt x="1433" y="1101"/>
                      <a:pt x="1417" y="917"/>
                    </a:cubicBezTo>
                    <a:cubicBezTo>
                      <a:pt x="1417" y="851"/>
                      <a:pt x="1433" y="784"/>
                      <a:pt x="1483" y="734"/>
                    </a:cubicBezTo>
                    <a:cubicBezTo>
                      <a:pt x="1600" y="634"/>
                      <a:pt x="1617" y="434"/>
                      <a:pt x="1500" y="318"/>
                    </a:cubicBezTo>
                    <a:cubicBezTo>
                      <a:pt x="1417" y="184"/>
                      <a:pt x="1233" y="134"/>
                      <a:pt x="1083" y="184"/>
                    </a:cubicBezTo>
                    <a:cubicBezTo>
                      <a:pt x="934" y="234"/>
                      <a:pt x="834" y="384"/>
                      <a:pt x="850" y="5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29"/>
              <p:cNvSpPr/>
              <p:nvPr/>
            </p:nvSpPr>
            <p:spPr>
              <a:xfrm>
                <a:off x="3394588" y="2628283"/>
                <a:ext cx="47145" cy="35965"/>
              </a:xfrm>
              <a:custGeom>
                <a:avLst/>
                <a:gdLst/>
                <a:ahLst/>
                <a:cxnLst/>
                <a:rect l="l" t="t" r="r" b="b"/>
                <a:pathLst>
                  <a:path w="700" h="534" extrusionOk="0">
                    <a:moveTo>
                      <a:pt x="333" y="517"/>
                    </a:moveTo>
                    <a:cubicBezTo>
                      <a:pt x="200" y="533"/>
                      <a:pt x="83" y="467"/>
                      <a:pt x="33" y="367"/>
                    </a:cubicBezTo>
                    <a:cubicBezTo>
                      <a:pt x="0" y="283"/>
                      <a:pt x="17" y="200"/>
                      <a:pt x="50" y="117"/>
                    </a:cubicBezTo>
                    <a:cubicBezTo>
                      <a:pt x="100" y="50"/>
                      <a:pt x="183" y="17"/>
                      <a:pt x="267" y="0"/>
                    </a:cubicBezTo>
                    <a:cubicBezTo>
                      <a:pt x="333" y="0"/>
                      <a:pt x="417" y="17"/>
                      <a:pt x="483" y="50"/>
                    </a:cubicBezTo>
                    <a:cubicBezTo>
                      <a:pt x="583" y="83"/>
                      <a:pt x="700" y="133"/>
                      <a:pt x="667" y="283"/>
                    </a:cubicBezTo>
                    <a:cubicBezTo>
                      <a:pt x="650" y="400"/>
                      <a:pt x="550" y="483"/>
                      <a:pt x="433" y="500"/>
                    </a:cubicBezTo>
                    <a:cubicBezTo>
                      <a:pt x="400" y="500"/>
                      <a:pt x="367" y="517"/>
                      <a:pt x="333" y="517"/>
                    </a:cubicBezTo>
                    <a:close/>
                    <a:moveTo>
                      <a:pt x="500" y="267"/>
                    </a:moveTo>
                    <a:cubicBezTo>
                      <a:pt x="450" y="167"/>
                      <a:pt x="333" y="117"/>
                      <a:pt x="233" y="133"/>
                    </a:cubicBezTo>
                    <a:cubicBezTo>
                      <a:pt x="183" y="150"/>
                      <a:pt x="133" y="167"/>
                      <a:pt x="100" y="200"/>
                    </a:cubicBezTo>
                    <a:cubicBezTo>
                      <a:pt x="117" y="250"/>
                      <a:pt x="133" y="317"/>
                      <a:pt x="183" y="333"/>
                    </a:cubicBezTo>
                    <a:cubicBezTo>
                      <a:pt x="283" y="400"/>
                      <a:pt x="433" y="367"/>
                      <a:pt x="500" y="2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29"/>
              <p:cNvSpPr/>
              <p:nvPr/>
            </p:nvSpPr>
            <p:spPr>
              <a:xfrm>
                <a:off x="3431564" y="2587873"/>
                <a:ext cx="33742" cy="28085"/>
              </a:xfrm>
              <a:custGeom>
                <a:avLst/>
                <a:gdLst/>
                <a:ahLst/>
                <a:cxnLst/>
                <a:rect l="l" t="t" r="r" b="b"/>
                <a:pathLst>
                  <a:path w="501" h="417" extrusionOk="0">
                    <a:moveTo>
                      <a:pt x="267" y="417"/>
                    </a:moveTo>
                    <a:cubicBezTo>
                      <a:pt x="151" y="417"/>
                      <a:pt x="1" y="317"/>
                      <a:pt x="1" y="233"/>
                    </a:cubicBezTo>
                    <a:cubicBezTo>
                      <a:pt x="18" y="117"/>
                      <a:pt x="101" y="17"/>
                      <a:pt x="217" y="0"/>
                    </a:cubicBezTo>
                    <a:cubicBezTo>
                      <a:pt x="351" y="0"/>
                      <a:pt x="467" y="83"/>
                      <a:pt x="501" y="217"/>
                    </a:cubicBezTo>
                    <a:cubicBezTo>
                      <a:pt x="501" y="317"/>
                      <a:pt x="384" y="417"/>
                      <a:pt x="267" y="417"/>
                    </a:cubicBezTo>
                    <a:close/>
                    <a:moveTo>
                      <a:pt x="151" y="133"/>
                    </a:moveTo>
                    <a:cubicBezTo>
                      <a:pt x="184" y="267"/>
                      <a:pt x="184" y="267"/>
                      <a:pt x="351" y="2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29"/>
              <p:cNvSpPr/>
              <p:nvPr/>
            </p:nvSpPr>
            <p:spPr>
              <a:xfrm>
                <a:off x="3234093" y="3009823"/>
                <a:ext cx="40477" cy="32597"/>
              </a:xfrm>
              <a:custGeom>
                <a:avLst/>
                <a:gdLst/>
                <a:ahLst/>
                <a:cxnLst/>
                <a:rect l="l" t="t" r="r" b="b"/>
                <a:pathLst>
                  <a:path w="601" h="484" extrusionOk="0">
                    <a:moveTo>
                      <a:pt x="117" y="134"/>
                    </a:moveTo>
                    <a:cubicBezTo>
                      <a:pt x="150" y="100"/>
                      <a:pt x="184" y="67"/>
                      <a:pt x="217" y="50"/>
                    </a:cubicBezTo>
                    <a:cubicBezTo>
                      <a:pt x="350" y="0"/>
                      <a:pt x="483" y="34"/>
                      <a:pt x="550" y="150"/>
                    </a:cubicBezTo>
                    <a:cubicBezTo>
                      <a:pt x="600" y="234"/>
                      <a:pt x="517" y="384"/>
                      <a:pt x="383" y="434"/>
                    </a:cubicBezTo>
                    <a:cubicBezTo>
                      <a:pt x="267" y="484"/>
                      <a:pt x="134" y="450"/>
                      <a:pt x="67" y="350"/>
                    </a:cubicBezTo>
                    <a:cubicBezTo>
                      <a:pt x="0" y="250"/>
                      <a:pt x="67" y="184"/>
                      <a:pt x="134" y="134"/>
                    </a:cubicBezTo>
                    <a:cubicBezTo>
                      <a:pt x="100" y="217"/>
                      <a:pt x="100" y="300"/>
                      <a:pt x="184" y="334"/>
                    </a:cubicBezTo>
                    <a:cubicBezTo>
                      <a:pt x="283" y="367"/>
                      <a:pt x="400" y="317"/>
                      <a:pt x="417" y="217"/>
                    </a:cubicBezTo>
                    <a:cubicBezTo>
                      <a:pt x="300" y="134"/>
                      <a:pt x="300" y="134"/>
                      <a:pt x="117" y="1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29"/>
              <p:cNvSpPr/>
              <p:nvPr/>
            </p:nvSpPr>
            <p:spPr>
              <a:xfrm>
                <a:off x="3265478" y="2870677"/>
                <a:ext cx="29297" cy="25862"/>
              </a:xfrm>
              <a:custGeom>
                <a:avLst/>
                <a:gdLst/>
                <a:ahLst/>
                <a:cxnLst/>
                <a:rect l="l" t="t" r="r" b="b"/>
                <a:pathLst>
                  <a:path w="435" h="384" extrusionOk="0">
                    <a:moveTo>
                      <a:pt x="217" y="167"/>
                    </a:moveTo>
                    <a:lnTo>
                      <a:pt x="117" y="33"/>
                    </a:lnTo>
                    <a:cubicBezTo>
                      <a:pt x="184" y="33"/>
                      <a:pt x="251" y="0"/>
                      <a:pt x="301" y="17"/>
                    </a:cubicBezTo>
                    <a:cubicBezTo>
                      <a:pt x="351" y="50"/>
                      <a:pt x="401" y="100"/>
                      <a:pt x="417" y="167"/>
                    </a:cubicBezTo>
                    <a:cubicBezTo>
                      <a:pt x="434" y="233"/>
                      <a:pt x="317" y="350"/>
                      <a:pt x="234" y="367"/>
                    </a:cubicBezTo>
                    <a:cubicBezTo>
                      <a:pt x="134" y="383"/>
                      <a:pt x="84" y="350"/>
                      <a:pt x="1" y="133"/>
                    </a:cubicBezTo>
                    <a:lnTo>
                      <a:pt x="201" y="21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תיבת טקסט 3">
              <a:extLst>
                <a:ext uri="{FF2B5EF4-FFF2-40B4-BE49-F238E27FC236}">
                  <a16:creationId xmlns:a16="http://schemas.microsoft.com/office/drawing/2014/main" id="{8A5F9BEC-BDDC-3092-4450-4B3B46E0BF16}"/>
                </a:ext>
              </a:extLst>
            </p:cNvPr>
            <p:cNvSpPr txBox="1"/>
            <p:nvPr/>
          </p:nvSpPr>
          <p:spPr>
            <a:xfrm>
              <a:off x="3679568" y="2358153"/>
              <a:ext cx="2476271" cy="830997"/>
            </a:xfrm>
            <a:prstGeom prst="rect">
              <a:avLst/>
            </a:prstGeom>
            <a:noFill/>
          </p:spPr>
          <p:txBody>
            <a:bodyPr wrap="square" rtlCol="0">
              <a:spAutoFit/>
            </a:bodyPr>
            <a:lstStyle/>
            <a:p>
              <a:pPr algn="ctr" rtl="1"/>
              <a:r>
                <a:rPr lang="he-IL" sz="2400" b="1" dirty="0">
                  <a:latin typeface="David" panose="020E0502060401010101" pitchFamily="34" charset="-79"/>
                  <a:cs typeface="David" panose="020E0502060401010101" pitchFamily="34" charset="-79"/>
                </a:rPr>
                <a:t>גלי הסירה של קלווין</a:t>
              </a:r>
            </a:p>
          </p:txBody>
        </p:sp>
        <p:sp>
          <p:nvSpPr>
            <p:cNvPr id="5" name="תיבת טקסט 4">
              <a:extLst>
                <a:ext uri="{FF2B5EF4-FFF2-40B4-BE49-F238E27FC236}">
                  <a16:creationId xmlns:a16="http://schemas.microsoft.com/office/drawing/2014/main" id="{21E28042-23C8-9658-CB17-69222C2C63A6}"/>
                </a:ext>
              </a:extLst>
            </p:cNvPr>
            <p:cNvSpPr txBox="1"/>
            <p:nvPr/>
          </p:nvSpPr>
          <p:spPr>
            <a:xfrm>
              <a:off x="3931114" y="3123009"/>
              <a:ext cx="1993935" cy="584775"/>
            </a:xfrm>
            <a:prstGeom prst="rect">
              <a:avLst/>
            </a:prstGeom>
            <a:noFill/>
          </p:spPr>
          <p:txBody>
            <a:bodyPr wrap="square" rtlCol="0">
              <a:spAutoFit/>
            </a:bodyPr>
            <a:lstStyle/>
            <a:p>
              <a:r>
                <a:rPr lang="en-US" sz="1600" b="1" dirty="0">
                  <a:latin typeface="David" panose="020E0502060401010101" pitchFamily="34" charset="-79"/>
                  <a:cs typeface="David" panose="020E0502060401010101" pitchFamily="34" charset="-79"/>
                </a:rPr>
                <a:t>(Kelvin ship waves)</a:t>
              </a:r>
              <a:endParaRPr lang="en-US" sz="1600" b="1" dirty="0"/>
            </a:p>
            <a:p>
              <a:endParaRPr lang="en-US" sz="1600" b="1" dirty="0"/>
            </a:p>
          </p:txBody>
        </p:sp>
      </p:grpSp>
      <p:grpSp>
        <p:nvGrpSpPr>
          <p:cNvPr id="14" name="קבוצה 13">
            <a:extLst>
              <a:ext uri="{FF2B5EF4-FFF2-40B4-BE49-F238E27FC236}">
                <a16:creationId xmlns:a16="http://schemas.microsoft.com/office/drawing/2014/main" id="{C086F54E-4581-96BB-B901-A960054125E0}"/>
              </a:ext>
            </a:extLst>
          </p:cNvPr>
          <p:cNvGrpSpPr/>
          <p:nvPr/>
        </p:nvGrpSpPr>
        <p:grpSpPr>
          <a:xfrm>
            <a:off x="6658398" y="3178088"/>
            <a:ext cx="2063113" cy="1632555"/>
            <a:chOff x="6658398" y="3178088"/>
            <a:chExt cx="2063113" cy="1632555"/>
          </a:xfrm>
        </p:grpSpPr>
        <p:sp>
          <p:nvSpPr>
            <p:cNvPr id="317" name="Google Shape;317;p29"/>
            <p:cNvSpPr/>
            <p:nvPr/>
          </p:nvSpPr>
          <p:spPr>
            <a:xfrm>
              <a:off x="6658398" y="3178088"/>
              <a:ext cx="2063113" cy="1632555"/>
            </a:xfrm>
            <a:custGeom>
              <a:avLst/>
              <a:gdLst/>
              <a:ahLst/>
              <a:cxnLst/>
              <a:rect l="l" t="t" r="r" b="b"/>
              <a:pathLst>
                <a:path w="16463" h="12598" extrusionOk="0">
                  <a:moveTo>
                    <a:pt x="1733" y="3333"/>
                  </a:moveTo>
                  <a:cubicBezTo>
                    <a:pt x="1500" y="3133"/>
                    <a:pt x="1366" y="2850"/>
                    <a:pt x="1316" y="2550"/>
                  </a:cubicBezTo>
                  <a:cubicBezTo>
                    <a:pt x="1283" y="2317"/>
                    <a:pt x="1333" y="2083"/>
                    <a:pt x="1450" y="1884"/>
                  </a:cubicBezTo>
                  <a:cubicBezTo>
                    <a:pt x="1866" y="1250"/>
                    <a:pt x="2649" y="934"/>
                    <a:pt x="3383" y="1100"/>
                  </a:cubicBezTo>
                  <a:cubicBezTo>
                    <a:pt x="3566" y="1167"/>
                    <a:pt x="3749" y="1250"/>
                    <a:pt x="3899" y="1350"/>
                  </a:cubicBezTo>
                  <a:cubicBezTo>
                    <a:pt x="3949" y="1384"/>
                    <a:pt x="3999" y="1400"/>
                    <a:pt x="4032" y="1434"/>
                  </a:cubicBezTo>
                  <a:cubicBezTo>
                    <a:pt x="4032" y="1384"/>
                    <a:pt x="4049" y="1350"/>
                    <a:pt x="4049" y="1300"/>
                  </a:cubicBezTo>
                  <a:cubicBezTo>
                    <a:pt x="4049" y="667"/>
                    <a:pt x="4532" y="134"/>
                    <a:pt x="5182" y="67"/>
                  </a:cubicBezTo>
                  <a:cubicBezTo>
                    <a:pt x="5416" y="1"/>
                    <a:pt x="5682" y="1"/>
                    <a:pt x="5932" y="67"/>
                  </a:cubicBezTo>
                  <a:cubicBezTo>
                    <a:pt x="6365" y="217"/>
                    <a:pt x="6749" y="434"/>
                    <a:pt x="6948" y="867"/>
                  </a:cubicBezTo>
                  <a:cubicBezTo>
                    <a:pt x="7015" y="1000"/>
                    <a:pt x="7098" y="1134"/>
                    <a:pt x="7165" y="1234"/>
                  </a:cubicBezTo>
                  <a:cubicBezTo>
                    <a:pt x="7332" y="1134"/>
                    <a:pt x="7498" y="1034"/>
                    <a:pt x="7682" y="950"/>
                  </a:cubicBezTo>
                  <a:cubicBezTo>
                    <a:pt x="8032" y="834"/>
                    <a:pt x="8398" y="850"/>
                    <a:pt x="8748" y="984"/>
                  </a:cubicBezTo>
                  <a:cubicBezTo>
                    <a:pt x="8981" y="1084"/>
                    <a:pt x="9215" y="1184"/>
                    <a:pt x="9448" y="1300"/>
                  </a:cubicBezTo>
                  <a:cubicBezTo>
                    <a:pt x="9615" y="1400"/>
                    <a:pt x="9748" y="1550"/>
                    <a:pt x="9798" y="1750"/>
                  </a:cubicBezTo>
                  <a:cubicBezTo>
                    <a:pt x="9831" y="1834"/>
                    <a:pt x="9881" y="1917"/>
                    <a:pt x="9948" y="2000"/>
                  </a:cubicBezTo>
                  <a:cubicBezTo>
                    <a:pt x="9981" y="1934"/>
                    <a:pt x="9998" y="1884"/>
                    <a:pt x="10031" y="1834"/>
                  </a:cubicBezTo>
                  <a:cubicBezTo>
                    <a:pt x="10414" y="1334"/>
                    <a:pt x="10948" y="1167"/>
                    <a:pt x="11564" y="1200"/>
                  </a:cubicBezTo>
                  <a:cubicBezTo>
                    <a:pt x="12047" y="1217"/>
                    <a:pt x="12497" y="1400"/>
                    <a:pt x="12847" y="1734"/>
                  </a:cubicBezTo>
                  <a:cubicBezTo>
                    <a:pt x="13114" y="1983"/>
                    <a:pt x="13147" y="2033"/>
                    <a:pt x="13264" y="2517"/>
                  </a:cubicBezTo>
                  <a:cubicBezTo>
                    <a:pt x="13397" y="2467"/>
                    <a:pt x="13514" y="2417"/>
                    <a:pt x="13647" y="2367"/>
                  </a:cubicBezTo>
                  <a:cubicBezTo>
                    <a:pt x="13980" y="2217"/>
                    <a:pt x="14347" y="2200"/>
                    <a:pt x="14697" y="2283"/>
                  </a:cubicBezTo>
                  <a:cubicBezTo>
                    <a:pt x="14930" y="2367"/>
                    <a:pt x="15130" y="2483"/>
                    <a:pt x="15330" y="2633"/>
                  </a:cubicBezTo>
                  <a:cubicBezTo>
                    <a:pt x="15480" y="2767"/>
                    <a:pt x="15630" y="2933"/>
                    <a:pt x="15746" y="3100"/>
                  </a:cubicBezTo>
                  <a:cubicBezTo>
                    <a:pt x="16013" y="3500"/>
                    <a:pt x="16046" y="4016"/>
                    <a:pt x="15813" y="4433"/>
                  </a:cubicBezTo>
                  <a:cubicBezTo>
                    <a:pt x="15696" y="4650"/>
                    <a:pt x="15546" y="4849"/>
                    <a:pt x="15397" y="5049"/>
                  </a:cubicBezTo>
                  <a:cubicBezTo>
                    <a:pt x="15447" y="5066"/>
                    <a:pt x="15480" y="5099"/>
                    <a:pt x="15530" y="5133"/>
                  </a:cubicBezTo>
                  <a:cubicBezTo>
                    <a:pt x="15880" y="5299"/>
                    <a:pt x="16163" y="5583"/>
                    <a:pt x="16346" y="5933"/>
                  </a:cubicBezTo>
                  <a:cubicBezTo>
                    <a:pt x="16446" y="6183"/>
                    <a:pt x="16463" y="6449"/>
                    <a:pt x="16413" y="6699"/>
                  </a:cubicBezTo>
                  <a:cubicBezTo>
                    <a:pt x="16346" y="7182"/>
                    <a:pt x="16113" y="7649"/>
                    <a:pt x="15713" y="7949"/>
                  </a:cubicBezTo>
                  <a:cubicBezTo>
                    <a:pt x="15513" y="8115"/>
                    <a:pt x="15297" y="8232"/>
                    <a:pt x="15047" y="8282"/>
                  </a:cubicBezTo>
                  <a:cubicBezTo>
                    <a:pt x="15113" y="8432"/>
                    <a:pt x="15197" y="8549"/>
                    <a:pt x="15263" y="8699"/>
                  </a:cubicBezTo>
                  <a:cubicBezTo>
                    <a:pt x="15480" y="9115"/>
                    <a:pt x="15430" y="9598"/>
                    <a:pt x="15147" y="9965"/>
                  </a:cubicBezTo>
                  <a:cubicBezTo>
                    <a:pt x="15080" y="10065"/>
                    <a:pt x="15013" y="10148"/>
                    <a:pt x="14913" y="10215"/>
                  </a:cubicBezTo>
                  <a:cubicBezTo>
                    <a:pt x="14597" y="10498"/>
                    <a:pt x="14213" y="10698"/>
                    <a:pt x="13797" y="10815"/>
                  </a:cubicBezTo>
                  <a:cubicBezTo>
                    <a:pt x="13547" y="10865"/>
                    <a:pt x="13280" y="10831"/>
                    <a:pt x="13047" y="10731"/>
                  </a:cubicBezTo>
                  <a:cubicBezTo>
                    <a:pt x="13047" y="10781"/>
                    <a:pt x="13047" y="10848"/>
                    <a:pt x="13064" y="10898"/>
                  </a:cubicBezTo>
                  <a:cubicBezTo>
                    <a:pt x="13197" y="11415"/>
                    <a:pt x="12930" y="11965"/>
                    <a:pt x="12431" y="12148"/>
                  </a:cubicBezTo>
                  <a:cubicBezTo>
                    <a:pt x="11864" y="12381"/>
                    <a:pt x="11231" y="12414"/>
                    <a:pt x="10648" y="12214"/>
                  </a:cubicBezTo>
                  <a:cubicBezTo>
                    <a:pt x="10364" y="12131"/>
                    <a:pt x="10131" y="11965"/>
                    <a:pt x="9981" y="11731"/>
                  </a:cubicBezTo>
                  <a:cubicBezTo>
                    <a:pt x="9848" y="11865"/>
                    <a:pt x="9731" y="12014"/>
                    <a:pt x="9598" y="12148"/>
                  </a:cubicBezTo>
                  <a:cubicBezTo>
                    <a:pt x="9315" y="12398"/>
                    <a:pt x="8948" y="12548"/>
                    <a:pt x="8565" y="12548"/>
                  </a:cubicBezTo>
                  <a:lnTo>
                    <a:pt x="8048" y="12548"/>
                  </a:lnTo>
                  <a:cubicBezTo>
                    <a:pt x="7298" y="12598"/>
                    <a:pt x="6699" y="12248"/>
                    <a:pt x="6149" y="11781"/>
                  </a:cubicBezTo>
                  <a:cubicBezTo>
                    <a:pt x="5965" y="11681"/>
                    <a:pt x="5849" y="11498"/>
                    <a:pt x="5849" y="11298"/>
                  </a:cubicBezTo>
                  <a:cubicBezTo>
                    <a:pt x="5632" y="11398"/>
                    <a:pt x="5465" y="11498"/>
                    <a:pt x="5299" y="11581"/>
                  </a:cubicBezTo>
                  <a:cubicBezTo>
                    <a:pt x="4932" y="11748"/>
                    <a:pt x="4549" y="11848"/>
                    <a:pt x="4166" y="11865"/>
                  </a:cubicBezTo>
                  <a:cubicBezTo>
                    <a:pt x="4032" y="11881"/>
                    <a:pt x="3899" y="11865"/>
                    <a:pt x="3766" y="11831"/>
                  </a:cubicBezTo>
                  <a:cubicBezTo>
                    <a:pt x="3499" y="11765"/>
                    <a:pt x="3249" y="11665"/>
                    <a:pt x="2999" y="11565"/>
                  </a:cubicBezTo>
                  <a:cubicBezTo>
                    <a:pt x="2683" y="11431"/>
                    <a:pt x="2416" y="11181"/>
                    <a:pt x="2266" y="10865"/>
                  </a:cubicBezTo>
                  <a:cubicBezTo>
                    <a:pt x="2100" y="10548"/>
                    <a:pt x="2083" y="10148"/>
                    <a:pt x="2250" y="9815"/>
                  </a:cubicBezTo>
                  <a:cubicBezTo>
                    <a:pt x="2266" y="9748"/>
                    <a:pt x="2316" y="9682"/>
                    <a:pt x="2350" y="9598"/>
                  </a:cubicBezTo>
                  <a:cubicBezTo>
                    <a:pt x="1883" y="9565"/>
                    <a:pt x="1416" y="9432"/>
                    <a:pt x="1000" y="9232"/>
                  </a:cubicBezTo>
                  <a:cubicBezTo>
                    <a:pt x="333" y="8899"/>
                    <a:pt x="0" y="8165"/>
                    <a:pt x="183" y="7449"/>
                  </a:cubicBezTo>
                  <a:cubicBezTo>
                    <a:pt x="283" y="6949"/>
                    <a:pt x="533" y="6482"/>
                    <a:pt x="883" y="6099"/>
                  </a:cubicBezTo>
                  <a:cubicBezTo>
                    <a:pt x="750" y="5983"/>
                    <a:pt x="600" y="5866"/>
                    <a:pt x="467" y="5733"/>
                  </a:cubicBezTo>
                  <a:cubicBezTo>
                    <a:pt x="167" y="5416"/>
                    <a:pt x="67" y="4949"/>
                    <a:pt x="233" y="4550"/>
                  </a:cubicBezTo>
                  <a:cubicBezTo>
                    <a:pt x="333" y="4250"/>
                    <a:pt x="500" y="3983"/>
                    <a:pt x="700" y="3750"/>
                  </a:cubicBezTo>
                  <a:cubicBezTo>
                    <a:pt x="900" y="3516"/>
                    <a:pt x="1200" y="3367"/>
                    <a:pt x="1516" y="3367"/>
                  </a:cubicBezTo>
                  <a:cubicBezTo>
                    <a:pt x="1566" y="3367"/>
                    <a:pt x="1633" y="3350"/>
                    <a:pt x="1733" y="3333"/>
                  </a:cubicBezTo>
                  <a:close/>
                  <a:moveTo>
                    <a:pt x="14763" y="8199"/>
                  </a:moveTo>
                  <a:cubicBezTo>
                    <a:pt x="14880" y="8149"/>
                    <a:pt x="14947" y="8132"/>
                    <a:pt x="15030" y="8099"/>
                  </a:cubicBezTo>
                  <a:cubicBezTo>
                    <a:pt x="15113" y="8082"/>
                    <a:pt x="15163" y="8082"/>
                    <a:pt x="15247" y="8049"/>
                  </a:cubicBezTo>
                  <a:cubicBezTo>
                    <a:pt x="15563" y="7932"/>
                    <a:pt x="15846" y="7699"/>
                    <a:pt x="16030" y="7382"/>
                  </a:cubicBezTo>
                  <a:cubicBezTo>
                    <a:pt x="16230" y="7049"/>
                    <a:pt x="16313" y="6666"/>
                    <a:pt x="16280" y="6282"/>
                  </a:cubicBezTo>
                  <a:cubicBezTo>
                    <a:pt x="16280" y="6166"/>
                    <a:pt x="16230" y="6049"/>
                    <a:pt x="16180" y="5933"/>
                  </a:cubicBezTo>
                  <a:cubicBezTo>
                    <a:pt x="15963" y="5549"/>
                    <a:pt x="15596" y="5249"/>
                    <a:pt x="15147" y="5133"/>
                  </a:cubicBezTo>
                  <a:cubicBezTo>
                    <a:pt x="15097" y="5116"/>
                    <a:pt x="15047" y="5083"/>
                    <a:pt x="15013" y="5049"/>
                  </a:cubicBezTo>
                  <a:cubicBezTo>
                    <a:pt x="15047" y="5016"/>
                    <a:pt x="15097" y="4983"/>
                    <a:pt x="15147" y="4949"/>
                  </a:cubicBezTo>
                  <a:cubicBezTo>
                    <a:pt x="15613" y="4700"/>
                    <a:pt x="15880" y="4183"/>
                    <a:pt x="15813" y="3650"/>
                  </a:cubicBezTo>
                  <a:cubicBezTo>
                    <a:pt x="15746" y="3333"/>
                    <a:pt x="15580" y="3050"/>
                    <a:pt x="15330" y="2850"/>
                  </a:cubicBezTo>
                  <a:cubicBezTo>
                    <a:pt x="15047" y="2533"/>
                    <a:pt x="14647" y="2383"/>
                    <a:pt x="14230" y="2433"/>
                  </a:cubicBezTo>
                  <a:cubicBezTo>
                    <a:pt x="14014" y="2433"/>
                    <a:pt x="13797" y="2483"/>
                    <a:pt x="13580" y="2583"/>
                  </a:cubicBezTo>
                  <a:cubicBezTo>
                    <a:pt x="13414" y="2667"/>
                    <a:pt x="13247" y="2750"/>
                    <a:pt x="13064" y="2850"/>
                  </a:cubicBezTo>
                  <a:cubicBezTo>
                    <a:pt x="13064" y="2767"/>
                    <a:pt x="13064" y="2700"/>
                    <a:pt x="13064" y="2617"/>
                  </a:cubicBezTo>
                  <a:cubicBezTo>
                    <a:pt x="13097" y="2367"/>
                    <a:pt x="13014" y="2100"/>
                    <a:pt x="12797" y="1934"/>
                  </a:cubicBezTo>
                  <a:cubicBezTo>
                    <a:pt x="12481" y="1617"/>
                    <a:pt x="12047" y="1417"/>
                    <a:pt x="11597" y="1384"/>
                  </a:cubicBezTo>
                  <a:cubicBezTo>
                    <a:pt x="11164" y="1334"/>
                    <a:pt x="10731" y="1450"/>
                    <a:pt x="10398" y="1734"/>
                  </a:cubicBezTo>
                  <a:cubicBezTo>
                    <a:pt x="10264" y="1850"/>
                    <a:pt x="10148" y="1983"/>
                    <a:pt x="10031" y="2133"/>
                  </a:cubicBezTo>
                  <a:cubicBezTo>
                    <a:pt x="9898" y="2267"/>
                    <a:pt x="9798" y="2250"/>
                    <a:pt x="9731" y="2050"/>
                  </a:cubicBezTo>
                  <a:cubicBezTo>
                    <a:pt x="9698" y="1983"/>
                    <a:pt x="9681" y="1900"/>
                    <a:pt x="9648" y="1817"/>
                  </a:cubicBezTo>
                  <a:cubicBezTo>
                    <a:pt x="9598" y="1667"/>
                    <a:pt x="9498" y="1534"/>
                    <a:pt x="9365" y="1467"/>
                  </a:cubicBezTo>
                  <a:cubicBezTo>
                    <a:pt x="9065" y="1284"/>
                    <a:pt x="8715" y="1150"/>
                    <a:pt x="8365" y="1100"/>
                  </a:cubicBezTo>
                  <a:cubicBezTo>
                    <a:pt x="7998" y="1017"/>
                    <a:pt x="7615" y="1117"/>
                    <a:pt x="7348" y="1367"/>
                  </a:cubicBezTo>
                  <a:cubicBezTo>
                    <a:pt x="7298" y="1417"/>
                    <a:pt x="7248" y="1450"/>
                    <a:pt x="7198" y="1500"/>
                  </a:cubicBezTo>
                  <a:cubicBezTo>
                    <a:pt x="7082" y="1300"/>
                    <a:pt x="6948" y="1134"/>
                    <a:pt x="6865" y="934"/>
                  </a:cubicBezTo>
                  <a:cubicBezTo>
                    <a:pt x="6699" y="650"/>
                    <a:pt x="6432" y="434"/>
                    <a:pt x="6132" y="317"/>
                  </a:cubicBezTo>
                  <a:cubicBezTo>
                    <a:pt x="5715" y="117"/>
                    <a:pt x="5216" y="134"/>
                    <a:pt x="4816" y="367"/>
                  </a:cubicBezTo>
                  <a:cubicBezTo>
                    <a:pt x="4449" y="534"/>
                    <a:pt x="4232" y="917"/>
                    <a:pt x="4249" y="1317"/>
                  </a:cubicBezTo>
                  <a:cubicBezTo>
                    <a:pt x="4266" y="1467"/>
                    <a:pt x="4266" y="1634"/>
                    <a:pt x="4199" y="1784"/>
                  </a:cubicBezTo>
                  <a:cubicBezTo>
                    <a:pt x="4066" y="1684"/>
                    <a:pt x="3949" y="1600"/>
                    <a:pt x="3833" y="1517"/>
                  </a:cubicBezTo>
                  <a:cubicBezTo>
                    <a:pt x="3649" y="1350"/>
                    <a:pt x="3416" y="1250"/>
                    <a:pt x="3166" y="1234"/>
                  </a:cubicBezTo>
                  <a:cubicBezTo>
                    <a:pt x="2633" y="1184"/>
                    <a:pt x="2133" y="1384"/>
                    <a:pt x="1766" y="1767"/>
                  </a:cubicBezTo>
                  <a:cubicBezTo>
                    <a:pt x="1383" y="2133"/>
                    <a:pt x="1383" y="2750"/>
                    <a:pt x="1766" y="3133"/>
                  </a:cubicBezTo>
                  <a:cubicBezTo>
                    <a:pt x="1816" y="3183"/>
                    <a:pt x="1866" y="3233"/>
                    <a:pt x="1916" y="3317"/>
                  </a:cubicBezTo>
                  <a:cubicBezTo>
                    <a:pt x="1966" y="3416"/>
                    <a:pt x="1950" y="3466"/>
                    <a:pt x="1833" y="3500"/>
                  </a:cubicBezTo>
                  <a:cubicBezTo>
                    <a:pt x="1733" y="3516"/>
                    <a:pt x="1616" y="3533"/>
                    <a:pt x="1516" y="3533"/>
                  </a:cubicBezTo>
                  <a:cubicBezTo>
                    <a:pt x="1216" y="3550"/>
                    <a:pt x="933" y="3683"/>
                    <a:pt x="767" y="3933"/>
                  </a:cubicBezTo>
                  <a:cubicBezTo>
                    <a:pt x="650" y="4083"/>
                    <a:pt x="550" y="4250"/>
                    <a:pt x="450" y="4433"/>
                  </a:cubicBezTo>
                  <a:cubicBezTo>
                    <a:pt x="250" y="4816"/>
                    <a:pt x="300" y="5283"/>
                    <a:pt x="583" y="5616"/>
                  </a:cubicBezTo>
                  <a:cubicBezTo>
                    <a:pt x="700" y="5733"/>
                    <a:pt x="850" y="5833"/>
                    <a:pt x="1000" y="5916"/>
                  </a:cubicBezTo>
                  <a:cubicBezTo>
                    <a:pt x="1083" y="5983"/>
                    <a:pt x="1216" y="5999"/>
                    <a:pt x="1250" y="6133"/>
                  </a:cubicBezTo>
                  <a:cubicBezTo>
                    <a:pt x="1216" y="6149"/>
                    <a:pt x="1183" y="6183"/>
                    <a:pt x="1150" y="6199"/>
                  </a:cubicBezTo>
                  <a:cubicBezTo>
                    <a:pt x="950" y="6282"/>
                    <a:pt x="783" y="6449"/>
                    <a:pt x="700" y="6649"/>
                  </a:cubicBezTo>
                  <a:cubicBezTo>
                    <a:pt x="550" y="6882"/>
                    <a:pt x="450" y="7149"/>
                    <a:pt x="367" y="7416"/>
                  </a:cubicBezTo>
                  <a:cubicBezTo>
                    <a:pt x="167" y="8099"/>
                    <a:pt x="483" y="8832"/>
                    <a:pt x="1150" y="9148"/>
                  </a:cubicBezTo>
                  <a:cubicBezTo>
                    <a:pt x="1483" y="9298"/>
                    <a:pt x="1850" y="9398"/>
                    <a:pt x="2216" y="9432"/>
                  </a:cubicBezTo>
                  <a:cubicBezTo>
                    <a:pt x="2599" y="9498"/>
                    <a:pt x="2599" y="9482"/>
                    <a:pt x="2416" y="9832"/>
                  </a:cubicBezTo>
                  <a:cubicBezTo>
                    <a:pt x="2250" y="10148"/>
                    <a:pt x="2250" y="10532"/>
                    <a:pt x="2433" y="10848"/>
                  </a:cubicBezTo>
                  <a:cubicBezTo>
                    <a:pt x="2583" y="11131"/>
                    <a:pt x="2816" y="11348"/>
                    <a:pt x="3116" y="11465"/>
                  </a:cubicBezTo>
                  <a:cubicBezTo>
                    <a:pt x="3266" y="11531"/>
                    <a:pt x="3416" y="11581"/>
                    <a:pt x="3566" y="11631"/>
                  </a:cubicBezTo>
                  <a:cubicBezTo>
                    <a:pt x="4349" y="11848"/>
                    <a:pt x="5182" y="11648"/>
                    <a:pt x="5782" y="11115"/>
                  </a:cubicBezTo>
                  <a:cubicBezTo>
                    <a:pt x="5815" y="11081"/>
                    <a:pt x="5849" y="11048"/>
                    <a:pt x="5915" y="10998"/>
                  </a:cubicBezTo>
                  <a:cubicBezTo>
                    <a:pt x="5965" y="11098"/>
                    <a:pt x="6015" y="11165"/>
                    <a:pt x="5999" y="11231"/>
                  </a:cubicBezTo>
                  <a:cubicBezTo>
                    <a:pt x="5999" y="11381"/>
                    <a:pt x="6082" y="11548"/>
                    <a:pt x="6215" y="11631"/>
                  </a:cubicBezTo>
                  <a:cubicBezTo>
                    <a:pt x="6349" y="11748"/>
                    <a:pt x="6482" y="11865"/>
                    <a:pt x="6632" y="11965"/>
                  </a:cubicBezTo>
                  <a:cubicBezTo>
                    <a:pt x="6965" y="12214"/>
                    <a:pt x="7348" y="12381"/>
                    <a:pt x="7765" y="12414"/>
                  </a:cubicBezTo>
                  <a:cubicBezTo>
                    <a:pt x="8065" y="12431"/>
                    <a:pt x="8348" y="12431"/>
                    <a:pt x="8631" y="12414"/>
                  </a:cubicBezTo>
                  <a:cubicBezTo>
                    <a:pt x="8981" y="12398"/>
                    <a:pt x="9298" y="12264"/>
                    <a:pt x="9548" y="12031"/>
                  </a:cubicBezTo>
                  <a:cubicBezTo>
                    <a:pt x="9715" y="11865"/>
                    <a:pt x="9848" y="11665"/>
                    <a:pt x="9914" y="11431"/>
                  </a:cubicBezTo>
                  <a:cubicBezTo>
                    <a:pt x="9981" y="11515"/>
                    <a:pt x="10064" y="11598"/>
                    <a:pt x="10131" y="11681"/>
                  </a:cubicBezTo>
                  <a:cubicBezTo>
                    <a:pt x="10264" y="11881"/>
                    <a:pt x="10464" y="12031"/>
                    <a:pt x="10698" y="12098"/>
                  </a:cubicBezTo>
                  <a:cubicBezTo>
                    <a:pt x="11048" y="12198"/>
                    <a:pt x="11397" y="12214"/>
                    <a:pt x="11747" y="12181"/>
                  </a:cubicBezTo>
                  <a:cubicBezTo>
                    <a:pt x="12064" y="12164"/>
                    <a:pt x="12381" y="12048"/>
                    <a:pt x="12630" y="11848"/>
                  </a:cubicBezTo>
                  <a:cubicBezTo>
                    <a:pt x="12797" y="11731"/>
                    <a:pt x="12897" y="11565"/>
                    <a:pt x="12914" y="11365"/>
                  </a:cubicBezTo>
                  <a:cubicBezTo>
                    <a:pt x="12947" y="11148"/>
                    <a:pt x="12914" y="10931"/>
                    <a:pt x="12830" y="10715"/>
                  </a:cubicBezTo>
                  <a:cubicBezTo>
                    <a:pt x="12797" y="10615"/>
                    <a:pt x="12730" y="10515"/>
                    <a:pt x="12830" y="10398"/>
                  </a:cubicBezTo>
                  <a:cubicBezTo>
                    <a:pt x="12847" y="10398"/>
                    <a:pt x="12880" y="10398"/>
                    <a:pt x="12897" y="10398"/>
                  </a:cubicBezTo>
                  <a:cubicBezTo>
                    <a:pt x="12930" y="10432"/>
                    <a:pt x="12964" y="10448"/>
                    <a:pt x="13014" y="10482"/>
                  </a:cubicBezTo>
                  <a:cubicBezTo>
                    <a:pt x="13280" y="10698"/>
                    <a:pt x="13647" y="10748"/>
                    <a:pt x="13964" y="10615"/>
                  </a:cubicBezTo>
                  <a:cubicBezTo>
                    <a:pt x="14263" y="10498"/>
                    <a:pt x="14547" y="10332"/>
                    <a:pt x="14797" y="10115"/>
                  </a:cubicBezTo>
                  <a:cubicBezTo>
                    <a:pt x="15080" y="9898"/>
                    <a:pt x="15247" y="9548"/>
                    <a:pt x="15230" y="9182"/>
                  </a:cubicBezTo>
                  <a:cubicBezTo>
                    <a:pt x="15213" y="8932"/>
                    <a:pt x="15130" y="8699"/>
                    <a:pt x="14980" y="85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תיבת טקסט 5">
              <a:extLst>
                <a:ext uri="{FF2B5EF4-FFF2-40B4-BE49-F238E27FC236}">
                  <a16:creationId xmlns:a16="http://schemas.microsoft.com/office/drawing/2014/main" id="{9AC07FBE-376A-B4ED-8FD2-CD155471B097}"/>
                </a:ext>
              </a:extLst>
            </p:cNvPr>
            <p:cNvSpPr txBox="1"/>
            <p:nvPr/>
          </p:nvSpPr>
          <p:spPr>
            <a:xfrm>
              <a:off x="7038154" y="3561145"/>
              <a:ext cx="1266965" cy="1077218"/>
            </a:xfrm>
            <a:prstGeom prst="rect">
              <a:avLst/>
            </a:prstGeom>
            <a:noFill/>
          </p:spPr>
          <p:txBody>
            <a:bodyPr wrap="square" rtlCol="0">
              <a:spAutoFit/>
            </a:bodyPr>
            <a:lstStyle/>
            <a:p>
              <a:pPr marL="0" marR="0" lvl="0" indent="0" algn="just"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600" b="1"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גלים אלו מופיעים אחרי הגוף הנע כזוג "קרניים"</a:t>
              </a:r>
            </a:p>
          </p:txBody>
        </p:sp>
      </p:grpSp>
      <p:grpSp>
        <p:nvGrpSpPr>
          <p:cNvPr id="15" name="קבוצה 14">
            <a:extLst>
              <a:ext uri="{FF2B5EF4-FFF2-40B4-BE49-F238E27FC236}">
                <a16:creationId xmlns:a16="http://schemas.microsoft.com/office/drawing/2014/main" id="{2D3B66C0-2630-7571-C082-778FC3E03A3A}"/>
              </a:ext>
            </a:extLst>
          </p:cNvPr>
          <p:cNvGrpSpPr/>
          <p:nvPr/>
        </p:nvGrpSpPr>
        <p:grpSpPr>
          <a:xfrm>
            <a:off x="935378" y="812925"/>
            <a:ext cx="2169080" cy="2242748"/>
            <a:chOff x="935378" y="812925"/>
            <a:chExt cx="2169080" cy="2242748"/>
          </a:xfrm>
        </p:grpSpPr>
        <p:grpSp>
          <p:nvGrpSpPr>
            <p:cNvPr id="298" name="Google Shape;298;p29"/>
            <p:cNvGrpSpPr/>
            <p:nvPr/>
          </p:nvGrpSpPr>
          <p:grpSpPr>
            <a:xfrm rot="1939567">
              <a:off x="935378" y="812925"/>
              <a:ext cx="2169080" cy="2242748"/>
              <a:chOff x="1156992" y="988418"/>
              <a:chExt cx="1566808" cy="1663321"/>
            </a:xfrm>
          </p:grpSpPr>
          <p:sp>
            <p:nvSpPr>
              <p:cNvPr id="299" name="Google Shape;299;p29"/>
              <p:cNvSpPr/>
              <p:nvPr/>
            </p:nvSpPr>
            <p:spPr>
              <a:xfrm>
                <a:off x="2254729" y="1018726"/>
                <a:ext cx="139212" cy="94357"/>
              </a:xfrm>
              <a:custGeom>
                <a:avLst/>
                <a:gdLst/>
                <a:ahLst/>
                <a:cxnLst/>
                <a:rect l="l" t="t" r="r" b="b"/>
                <a:pathLst>
                  <a:path w="2067" h="1401" extrusionOk="0">
                    <a:moveTo>
                      <a:pt x="1117" y="0"/>
                    </a:moveTo>
                    <a:cubicBezTo>
                      <a:pt x="1383" y="34"/>
                      <a:pt x="1633" y="167"/>
                      <a:pt x="1850" y="350"/>
                    </a:cubicBezTo>
                    <a:cubicBezTo>
                      <a:pt x="2066" y="600"/>
                      <a:pt x="2016" y="983"/>
                      <a:pt x="1750" y="1200"/>
                    </a:cubicBezTo>
                    <a:cubicBezTo>
                      <a:pt x="1533" y="1367"/>
                      <a:pt x="1233" y="1400"/>
                      <a:pt x="983" y="1317"/>
                    </a:cubicBezTo>
                    <a:cubicBezTo>
                      <a:pt x="883" y="1283"/>
                      <a:pt x="800" y="1267"/>
                      <a:pt x="700" y="1300"/>
                    </a:cubicBezTo>
                    <a:cubicBezTo>
                      <a:pt x="550" y="1333"/>
                      <a:pt x="383" y="1317"/>
                      <a:pt x="267" y="1217"/>
                    </a:cubicBezTo>
                    <a:cubicBezTo>
                      <a:pt x="17" y="1050"/>
                      <a:pt x="0" y="700"/>
                      <a:pt x="200" y="500"/>
                    </a:cubicBezTo>
                    <a:cubicBezTo>
                      <a:pt x="233" y="467"/>
                      <a:pt x="267" y="434"/>
                      <a:pt x="300" y="400"/>
                    </a:cubicBezTo>
                    <a:cubicBezTo>
                      <a:pt x="367" y="250"/>
                      <a:pt x="517" y="134"/>
                      <a:pt x="683" y="100"/>
                    </a:cubicBezTo>
                    <a:cubicBezTo>
                      <a:pt x="833" y="50"/>
                      <a:pt x="967" y="34"/>
                      <a:pt x="1117" y="0"/>
                    </a:cubicBezTo>
                    <a:close/>
                    <a:moveTo>
                      <a:pt x="1150" y="1133"/>
                    </a:moveTo>
                    <a:cubicBezTo>
                      <a:pt x="1316" y="1167"/>
                      <a:pt x="1500" y="1117"/>
                      <a:pt x="1633" y="1017"/>
                    </a:cubicBezTo>
                    <a:cubicBezTo>
                      <a:pt x="1800" y="883"/>
                      <a:pt x="1816" y="650"/>
                      <a:pt x="1683" y="500"/>
                    </a:cubicBezTo>
                    <a:cubicBezTo>
                      <a:pt x="1533" y="317"/>
                      <a:pt x="1300" y="217"/>
                      <a:pt x="1067" y="217"/>
                    </a:cubicBezTo>
                    <a:cubicBezTo>
                      <a:pt x="867" y="234"/>
                      <a:pt x="683" y="267"/>
                      <a:pt x="500" y="350"/>
                    </a:cubicBezTo>
                    <a:cubicBezTo>
                      <a:pt x="383" y="400"/>
                      <a:pt x="300" y="484"/>
                      <a:pt x="233" y="584"/>
                    </a:cubicBezTo>
                    <a:cubicBezTo>
                      <a:pt x="100" y="850"/>
                      <a:pt x="217" y="1150"/>
                      <a:pt x="533" y="1117"/>
                    </a:cubicBezTo>
                    <a:cubicBezTo>
                      <a:pt x="733" y="1083"/>
                      <a:pt x="950" y="1083"/>
                      <a:pt x="1150" y="11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29"/>
              <p:cNvSpPr/>
              <p:nvPr/>
            </p:nvSpPr>
            <p:spPr>
              <a:xfrm>
                <a:off x="2228867" y="988418"/>
                <a:ext cx="61827" cy="38187"/>
              </a:xfrm>
              <a:custGeom>
                <a:avLst/>
                <a:gdLst/>
                <a:ahLst/>
                <a:cxnLst/>
                <a:rect l="l" t="t" r="r" b="b"/>
                <a:pathLst>
                  <a:path w="918" h="567" extrusionOk="0">
                    <a:moveTo>
                      <a:pt x="117" y="84"/>
                    </a:moveTo>
                    <a:cubicBezTo>
                      <a:pt x="84" y="200"/>
                      <a:pt x="134" y="317"/>
                      <a:pt x="251" y="350"/>
                    </a:cubicBezTo>
                    <a:cubicBezTo>
                      <a:pt x="401" y="417"/>
                      <a:pt x="551" y="367"/>
                      <a:pt x="651" y="250"/>
                    </a:cubicBezTo>
                    <a:cubicBezTo>
                      <a:pt x="601" y="217"/>
                      <a:pt x="551" y="184"/>
                      <a:pt x="517" y="150"/>
                    </a:cubicBezTo>
                    <a:cubicBezTo>
                      <a:pt x="451" y="134"/>
                      <a:pt x="401" y="117"/>
                      <a:pt x="351" y="100"/>
                    </a:cubicBezTo>
                    <a:cubicBezTo>
                      <a:pt x="484" y="17"/>
                      <a:pt x="651" y="0"/>
                      <a:pt x="784" y="67"/>
                    </a:cubicBezTo>
                    <a:cubicBezTo>
                      <a:pt x="884" y="100"/>
                      <a:pt x="917" y="217"/>
                      <a:pt x="867" y="300"/>
                    </a:cubicBezTo>
                    <a:cubicBezTo>
                      <a:pt x="767" y="434"/>
                      <a:pt x="617" y="534"/>
                      <a:pt x="451" y="550"/>
                    </a:cubicBezTo>
                    <a:cubicBezTo>
                      <a:pt x="301" y="567"/>
                      <a:pt x="167" y="500"/>
                      <a:pt x="84" y="384"/>
                    </a:cubicBezTo>
                    <a:cubicBezTo>
                      <a:pt x="1" y="300"/>
                      <a:pt x="1" y="150"/>
                      <a:pt x="117" y="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1" name="Google Shape;301;p29"/>
              <p:cNvGrpSpPr/>
              <p:nvPr/>
            </p:nvGrpSpPr>
            <p:grpSpPr>
              <a:xfrm>
                <a:off x="1156992" y="1168091"/>
                <a:ext cx="1566808" cy="1483648"/>
                <a:chOff x="2631645" y="1430711"/>
                <a:chExt cx="1204218" cy="1140303"/>
              </a:xfrm>
            </p:grpSpPr>
            <p:sp>
              <p:nvSpPr>
                <p:cNvPr id="302" name="Google Shape;302;p29"/>
                <p:cNvSpPr/>
                <p:nvPr/>
              </p:nvSpPr>
              <p:spPr>
                <a:xfrm>
                  <a:off x="2631645" y="1430711"/>
                  <a:ext cx="1204218" cy="1140303"/>
                </a:xfrm>
                <a:custGeom>
                  <a:avLst/>
                  <a:gdLst/>
                  <a:ahLst/>
                  <a:cxnLst/>
                  <a:rect l="l" t="t" r="r" b="b"/>
                  <a:pathLst>
                    <a:path w="17880" h="16931" extrusionOk="0">
                      <a:moveTo>
                        <a:pt x="12064" y="13598"/>
                      </a:moveTo>
                      <a:cubicBezTo>
                        <a:pt x="12314" y="13564"/>
                        <a:pt x="12531" y="13564"/>
                        <a:pt x="12731" y="13514"/>
                      </a:cubicBezTo>
                      <a:cubicBezTo>
                        <a:pt x="13247" y="13431"/>
                        <a:pt x="13564" y="12931"/>
                        <a:pt x="13431" y="12431"/>
                      </a:cubicBezTo>
                      <a:cubicBezTo>
                        <a:pt x="13397" y="12298"/>
                        <a:pt x="13314" y="12165"/>
                        <a:pt x="13197" y="12081"/>
                      </a:cubicBezTo>
                      <a:cubicBezTo>
                        <a:pt x="13097" y="11998"/>
                        <a:pt x="12997" y="11931"/>
                        <a:pt x="12881" y="11848"/>
                      </a:cubicBezTo>
                      <a:cubicBezTo>
                        <a:pt x="12947" y="11798"/>
                        <a:pt x="13031" y="11798"/>
                        <a:pt x="13114" y="11848"/>
                      </a:cubicBezTo>
                      <a:cubicBezTo>
                        <a:pt x="13331" y="11931"/>
                        <a:pt x="13514" y="12131"/>
                        <a:pt x="13564" y="12381"/>
                      </a:cubicBezTo>
                      <a:cubicBezTo>
                        <a:pt x="13581" y="12548"/>
                        <a:pt x="13747" y="12681"/>
                        <a:pt x="13930" y="12664"/>
                      </a:cubicBezTo>
                      <a:cubicBezTo>
                        <a:pt x="14497" y="12698"/>
                        <a:pt x="14997" y="12464"/>
                        <a:pt x="15197" y="11865"/>
                      </a:cubicBezTo>
                      <a:cubicBezTo>
                        <a:pt x="15230" y="11681"/>
                        <a:pt x="15230" y="11515"/>
                        <a:pt x="15180" y="11331"/>
                      </a:cubicBezTo>
                      <a:cubicBezTo>
                        <a:pt x="15180" y="11298"/>
                        <a:pt x="15163" y="11248"/>
                        <a:pt x="15130" y="11198"/>
                      </a:cubicBezTo>
                      <a:cubicBezTo>
                        <a:pt x="15064" y="11031"/>
                        <a:pt x="15130" y="10948"/>
                        <a:pt x="15330" y="10948"/>
                      </a:cubicBezTo>
                      <a:cubicBezTo>
                        <a:pt x="15430" y="10948"/>
                        <a:pt x="15530" y="10948"/>
                        <a:pt x="15630" y="10948"/>
                      </a:cubicBezTo>
                      <a:cubicBezTo>
                        <a:pt x="16363" y="10882"/>
                        <a:pt x="16730" y="10348"/>
                        <a:pt x="16730" y="9648"/>
                      </a:cubicBezTo>
                      <a:cubicBezTo>
                        <a:pt x="16713" y="9399"/>
                        <a:pt x="16546" y="9165"/>
                        <a:pt x="16313" y="9099"/>
                      </a:cubicBezTo>
                      <a:cubicBezTo>
                        <a:pt x="16180" y="9049"/>
                        <a:pt x="16063" y="9015"/>
                        <a:pt x="15913" y="8982"/>
                      </a:cubicBezTo>
                      <a:cubicBezTo>
                        <a:pt x="15963" y="8899"/>
                        <a:pt x="16080" y="8865"/>
                        <a:pt x="16163" y="8899"/>
                      </a:cubicBezTo>
                      <a:cubicBezTo>
                        <a:pt x="16313" y="8932"/>
                        <a:pt x="16447" y="8999"/>
                        <a:pt x="16563" y="9082"/>
                      </a:cubicBezTo>
                      <a:cubicBezTo>
                        <a:pt x="16663" y="9165"/>
                        <a:pt x="16813" y="9182"/>
                        <a:pt x="16930" y="9099"/>
                      </a:cubicBezTo>
                      <a:cubicBezTo>
                        <a:pt x="17213" y="8899"/>
                        <a:pt x="17446" y="8615"/>
                        <a:pt x="17596" y="8299"/>
                      </a:cubicBezTo>
                      <a:cubicBezTo>
                        <a:pt x="17613" y="8249"/>
                        <a:pt x="17630" y="8215"/>
                        <a:pt x="17646" y="8165"/>
                      </a:cubicBezTo>
                      <a:cubicBezTo>
                        <a:pt x="17846" y="7716"/>
                        <a:pt x="17546" y="7182"/>
                        <a:pt x="17046" y="7132"/>
                      </a:cubicBezTo>
                      <a:cubicBezTo>
                        <a:pt x="16980" y="7116"/>
                        <a:pt x="16913" y="7099"/>
                        <a:pt x="16813" y="7082"/>
                      </a:cubicBezTo>
                      <a:cubicBezTo>
                        <a:pt x="16880" y="6999"/>
                        <a:pt x="16930" y="6949"/>
                        <a:pt x="16963" y="6899"/>
                      </a:cubicBezTo>
                      <a:cubicBezTo>
                        <a:pt x="17263" y="6616"/>
                        <a:pt x="17230" y="6149"/>
                        <a:pt x="16896" y="5916"/>
                      </a:cubicBezTo>
                      <a:cubicBezTo>
                        <a:pt x="16863" y="5883"/>
                        <a:pt x="16830" y="5866"/>
                        <a:pt x="16780" y="5833"/>
                      </a:cubicBezTo>
                      <a:cubicBezTo>
                        <a:pt x="16596" y="5683"/>
                        <a:pt x="16347" y="5649"/>
                        <a:pt x="16130" y="5749"/>
                      </a:cubicBezTo>
                      <a:cubicBezTo>
                        <a:pt x="16030" y="5799"/>
                        <a:pt x="15930" y="5866"/>
                        <a:pt x="15797" y="5733"/>
                      </a:cubicBezTo>
                      <a:cubicBezTo>
                        <a:pt x="16097" y="5616"/>
                        <a:pt x="16347" y="5449"/>
                        <a:pt x="16646" y="5599"/>
                      </a:cubicBezTo>
                      <a:cubicBezTo>
                        <a:pt x="16763" y="5666"/>
                        <a:pt x="16896" y="5649"/>
                        <a:pt x="17013" y="5583"/>
                      </a:cubicBezTo>
                      <a:cubicBezTo>
                        <a:pt x="17296" y="5416"/>
                        <a:pt x="17496" y="5133"/>
                        <a:pt x="17530" y="4800"/>
                      </a:cubicBezTo>
                      <a:cubicBezTo>
                        <a:pt x="17613" y="4316"/>
                        <a:pt x="17413" y="3850"/>
                        <a:pt x="17013" y="3567"/>
                      </a:cubicBezTo>
                      <a:cubicBezTo>
                        <a:pt x="16880" y="3500"/>
                        <a:pt x="16746" y="3467"/>
                        <a:pt x="16613" y="3400"/>
                      </a:cubicBezTo>
                      <a:cubicBezTo>
                        <a:pt x="16497" y="3517"/>
                        <a:pt x="16480" y="3750"/>
                        <a:pt x="16230" y="3667"/>
                      </a:cubicBezTo>
                      <a:cubicBezTo>
                        <a:pt x="16263" y="3600"/>
                        <a:pt x="16297" y="3567"/>
                        <a:pt x="16313" y="3517"/>
                      </a:cubicBezTo>
                      <a:cubicBezTo>
                        <a:pt x="16480" y="3317"/>
                        <a:pt x="16497" y="3033"/>
                        <a:pt x="16363" y="2800"/>
                      </a:cubicBezTo>
                      <a:cubicBezTo>
                        <a:pt x="16230" y="2483"/>
                        <a:pt x="15913" y="2284"/>
                        <a:pt x="15563" y="2300"/>
                      </a:cubicBezTo>
                      <a:cubicBezTo>
                        <a:pt x="15380" y="2300"/>
                        <a:pt x="15313" y="2367"/>
                        <a:pt x="15297" y="2533"/>
                      </a:cubicBezTo>
                      <a:cubicBezTo>
                        <a:pt x="15280" y="2617"/>
                        <a:pt x="15263" y="2667"/>
                        <a:pt x="15230" y="2733"/>
                      </a:cubicBezTo>
                      <a:cubicBezTo>
                        <a:pt x="15197" y="2517"/>
                        <a:pt x="15163" y="2334"/>
                        <a:pt x="15113" y="2134"/>
                      </a:cubicBezTo>
                      <a:cubicBezTo>
                        <a:pt x="15047" y="1850"/>
                        <a:pt x="14880" y="1617"/>
                        <a:pt x="14664" y="1434"/>
                      </a:cubicBezTo>
                      <a:cubicBezTo>
                        <a:pt x="14397" y="1200"/>
                        <a:pt x="14014" y="1150"/>
                        <a:pt x="13697" y="1317"/>
                      </a:cubicBezTo>
                      <a:cubicBezTo>
                        <a:pt x="13514" y="1417"/>
                        <a:pt x="13331" y="1534"/>
                        <a:pt x="13131" y="1650"/>
                      </a:cubicBezTo>
                      <a:cubicBezTo>
                        <a:pt x="13114" y="1584"/>
                        <a:pt x="13097" y="1517"/>
                        <a:pt x="13097" y="1450"/>
                      </a:cubicBezTo>
                      <a:cubicBezTo>
                        <a:pt x="13081" y="1250"/>
                        <a:pt x="12997" y="1067"/>
                        <a:pt x="12864" y="917"/>
                      </a:cubicBezTo>
                      <a:cubicBezTo>
                        <a:pt x="12464" y="484"/>
                        <a:pt x="11881" y="267"/>
                        <a:pt x="11298" y="317"/>
                      </a:cubicBezTo>
                      <a:cubicBezTo>
                        <a:pt x="10981" y="334"/>
                        <a:pt x="10715" y="534"/>
                        <a:pt x="10598" y="834"/>
                      </a:cubicBezTo>
                      <a:cubicBezTo>
                        <a:pt x="10565" y="884"/>
                        <a:pt x="10531" y="934"/>
                        <a:pt x="10498" y="1017"/>
                      </a:cubicBezTo>
                      <a:cubicBezTo>
                        <a:pt x="10431" y="950"/>
                        <a:pt x="10381" y="884"/>
                        <a:pt x="10331" y="801"/>
                      </a:cubicBezTo>
                      <a:cubicBezTo>
                        <a:pt x="10265" y="601"/>
                        <a:pt x="10098" y="451"/>
                        <a:pt x="9881" y="384"/>
                      </a:cubicBezTo>
                      <a:cubicBezTo>
                        <a:pt x="9298" y="151"/>
                        <a:pt x="8648" y="217"/>
                        <a:pt x="8098" y="517"/>
                      </a:cubicBezTo>
                      <a:cubicBezTo>
                        <a:pt x="7732" y="734"/>
                        <a:pt x="7515" y="1134"/>
                        <a:pt x="7532" y="1567"/>
                      </a:cubicBezTo>
                      <a:lnTo>
                        <a:pt x="7532" y="2050"/>
                      </a:lnTo>
                      <a:cubicBezTo>
                        <a:pt x="7432" y="1984"/>
                        <a:pt x="7365" y="1884"/>
                        <a:pt x="7382" y="1767"/>
                      </a:cubicBezTo>
                      <a:cubicBezTo>
                        <a:pt x="7382" y="1550"/>
                        <a:pt x="7399" y="1350"/>
                        <a:pt x="7449" y="1134"/>
                      </a:cubicBezTo>
                      <a:cubicBezTo>
                        <a:pt x="7532" y="784"/>
                        <a:pt x="7782" y="501"/>
                        <a:pt x="8098" y="351"/>
                      </a:cubicBezTo>
                      <a:cubicBezTo>
                        <a:pt x="8682" y="51"/>
                        <a:pt x="9348" y="1"/>
                        <a:pt x="9965" y="251"/>
                      </a:cubicBezTo>
                      <a:cubicBezTo>
                        <a:pt x="10148" y="351"/>
                        <a:pt x="10331" y="467"/>
                        <a:pt x="10498" y="617"/>
                      </a:cubicBezTo>
                      <a:cubicBezTo>
                        <a:pt x="10814" y="201"/>
                        <a:pt x="11264" y="101"/>
                        <a:pt x="11798" y="167"/>
                      </a:cubicBezTo>
                      <a:cubicBezTo>
                        <a:pt x="12247" y="251"/>
                        <a:pt x="12647" y="467"/>
                        <a:pt x="12964" y="801"/>
                      </a:cubicBezTo>
                      <a:cubicBezTo>
                        <a:pt x="13097" y="967"/>
                        <a:pt x="13214" y="1134"/>
                        <a:pt x="13314" y="1334"/>
                      </a:cubicBezTo>
                      <a:cubicBezTo>
                        <a:pt x="13680" y="1117"/>
                        <a:pt x="14114" y="917"/>
                        <a:pt x="14564" y="1167"/>
                      </a:cubicBezTo>
                      <a:cubicBezTo>
                        <a:pt x="14964" y="1384"/>
                        <a:pt x="15247" y="1800"/>
                        <a:pt x="15297" y="2267"/>
                      </a:cubicBezTo>
                      <a:cubicBezTo>
                        <a:pt x="15613" y="2117"/>
                        <a:pt x="15980" y="2167"/>
                        <a:pt x="16247" y="2400"/>
                      </a:cubicBezTo>
                      <a:cubicBezTo>
                        <a:pt x="16513" y="2617"/>
                        <a:pt x="16646" y="2950"/>
                        <a:pt x="16596" y="3300"/>
                      </a:cubicBezTo>
                      <a:cubicBezTo>
                        <a:pt x="17413" y="3433"/>
                        <a:pt x="17746" y="3966"/>
                        <a:pt x="17730" y="4750"/>
                      </a:cubicBezTo>
                      <a:cubicBezTo>
                        <a:pt x="17730" y="5200"/>
                        <a:pt x="17446" y="5616"/>
                        <a:pt x="17013" y="5766"/>
                      </a:cubicBezTo>
                      <a:cubicBezTo>
                        <a:pt x="17380" y="6266"/>
                        <a:pt x="17430" y="6499"/>
                        <a:pt x="17163" y="6966"/>
                      </a:cubicBezTo>
                      <a:lnTo>
                        <a:pt x="17296" y="7032"/>
                      </a:lnTo>
                      <a:cubicBezTo>
                        <a:pt x="17563" y="7149"/>
                        <a:pt x="17763" y="7382"/>
                        <a:pt x="17830" y="7666"/>
                      </a:cubicBezTo>
                      <a:cubicBezTo>
                        <a:pt x="17880" y="7799"/>
                        <a:pt x="17880" y="7949"/>
                        <a:pt x="17830" y="8082"/>
                      </a:cubicBezTo>
                      <a:cubicBezTo>
                        <a:pt x="17746" y="8415"/>
                        <a:pt x="17563" y="8715"/>
                        <a:pt x="17313" y="8949"/>
                      </a:cubicBezTo>
                      <a:cubicBezTo>
                        <a:pt x="17146" y="9082"/>
                        <a:pt x="16980" y="9199"/>
                        <a:pt x="16796" y="9299"/>
                      </a:cubicBezTo>
                      <a:cubicBezTo>
                        <a:pt x="16980" y="9748"/>
                        <a:pt x="16896" y="10248"/>
                        <a:pt x="16580" y="10632"/>
                      </a:cubicBezTo>
                      <a:cubicBezTo>
                        <a:pt x="16263" y="11048"/>
                        <a:pt x="15813" y="11148"/>
                        <a:pt x="15297" y="11115"/>
                      </a:cubicBezTo>
                      <a:cubicBezTo>
                        <a:pt x="15380" y="11431"/>
                        <a:pt x="15447" y="11748"/>
                        <a:pt x="15297" y="12048"/>
                      </a:cubicBezTo>
                      <a:cubicBezTo>
                        <a:pt x="15163" y="12331"/>
                        <a:pt x="14914" y="12564"/>
                        <a:pt x="14614" y="12681"/>
                      </a:cubicBezTo>
                      <a:cubicBezTo>
                        <a:pt x="14314" y="12814"/>
                        <a:pt x="13964" y="12814"/>
                        <a:pt x="13664" y="12664"/>
                      </a:cubicBezTo>
                      <a:cubicBezTo>
                        <a:pt x="13581" y="13381"/>
                        <a:pt x="13147" y="13698"/>
                        <a:pt x="12481" y="13731"/>
                      </a:cubicBezTo>
                      <a:cubicBezTo>
                        <a:pt x="12497" y="13847"/>
                        <a:pt x="12497" y="13964"/>
                        <a:pt x="12497" y="14081"/>
                      </a:cubicBezTo>
                      <a:cubicBezTo>
                        <a:pt x="12481" y="14447"/>
                        <a:pt x="12247" y="14681"/>
                        <a:pt x="11981" y="14864"/>
                      </a:cubicBezTo>
                      <a:cubicBezTo>
                        <a:pt x="11614" y="15164"/>
                        <a:pt x="11131" y="15280"/>
                        <a:pt x="10681" y="15181"/>
                      </a:cubicBezTo>
                      <a:cubicBezTo>
                        <a:pt x="10665" y="15814"/>
                        <a:pt x="10281" y="16180"/>
                        <a:pt x="9765" y="16430"/>
                      </a:cubicBezTo>
                      <a:cubicBezTo>
                        <a:pt x="9531" y="16547"/>
                        <a:pt x="9282" y="16580"/>
                        <a:pt x="9032" y="16514"/>
                      </a:cubicBezTo>
                      <a:cubicBezTo>
                        <a:pt x="8832" y="16447"/>
                        <a:pt x="8648" y="16347"/>
                        <a:pt x="8482" y="16230"/>
                      </a:cubicBezTo>
                      <a:cubicBezTo>
                        <a:pt x="8415" y="16314"/>
                        <a:pt x="8348" y="16414"/>
                        <a:pt x="8265" y="16514"/>
                      </a:cubicBezTo>
                      <a:cubicBezTo>
                        <a:pt x="8098" y="16763"/>
                        <a:pt x="7815" y="16913"/>
                        <a:pt x="7515" y="16913"/>
                      </a:cubicBezTo>
                      <a:cubicBezTo>
                        <a:pt x="7232" y="16930"/>
                        <a:pt x="6932" y="16863"/>
                        <a:pt x="6665" y="16747"/>
                      </a:cubicBezTo>
                      <a:cubicBezTo>
                        <a:pt x="6182" y="16547"/>
                        <a:pt x="5916" y="16030"/>
                        <a:pt x="6016" y="15497"/>
                      </a:cubicBezTo>
                      <a:lnTo>
                        <a:pt x="5849" y="15564"/>
                      </a:lnTo>
                      <a:cubicBezTo>
                        <a:pt x="5616" y="15647"/>
                        <a:pt x="5382" y="15680"/>
                        <a:pt x="5132" y="15664"/>
                      </a:cubicBezTo>
                      <a:cubicBezTo>
                        <a:pt x="4733" y="15664"/>
                        <a:pt x="4399" y="15414"/>
                        <a:pt x="4249" y="15047"/>
                      </a:cubicBezTo>
                      <a:cubicBezTo>
                        <a:pt x="4083" y="14664"/>
                        <a:pt x="4133" y="14231"/>
                        <a:pt x="4349" y="13881"/>
                      </a:cubicBezTo>
                      <a:cubicBezTo>
                        <a:pt x="4399" y="13797"/>
                        <a:pt x="4449" y="13731"/>
                        <a:pt x="4499" y="13631"/>
                      </a:cubicBezTo>
                      <a:cubicBezTo>
                        <a:pt x="4316" y="13614"/>
                        <a:pt x="4183" y="13598"/>
                        <a:pt x="4033" y="13564"/>
                      </a:cubicBezTo>
                      <a:cubicBezTo>
                        <a:pt x="3600" y="13514"/>
                        <a:pt x="3216" y="13298"/>
                        <a:pt x="2916" y="12981"/>
                      </a:cubicBezTo>
                      <a:cubicBezTo>
                        <a:pt x="2716" y="12781"/>
                        <a:pt x="2616" y="12498"/>
                        <a:pt x="2633" y="12215"/>
                      </a:cubicBezTo>
                      <a:cubicBezTo>
                        <a:pt x="2650" y="12081"/>
                        <a:pt x="2683" y="11948"/>
                        <a:pt x="2700" y="11765"/>
                      </a:cubicBezTo>
                      <a:cubicBezTo>
                        <a:pt x="2100" y="11948"/>
                        <a:pt x="1600" y="11831"/>
                        <a:pt x="1300" y="11281"/>
                      </a:cubicBezTo>
                      <a:cubicBezTo>
                        <a:pt x="983" y="10732"/>
                        <a:pt x="1200" y="10248"/>
                        <a:pt x="1617" y="9782"/>
                      </a:cubicBezTo>
                      <a:cubicBezTo>
                        <a:pt x="1500" y="9765"/>
                        <a:pt x="1400" y="9748"/>
                        <a:pt x="1300" y="9715"/>
                      </a:cubicBezTo>
                      <a:cubicBezTo>
                        <a:pt x="850" y="9632"/>
                        <a:pt x="467" y="9315"/>
                        <a:pt x="284" y="8899"/>
                      </a:cubicBezTo>
                      <a:cubicBezTo>
                        <a:pt x="34" y="8365"/>
                        <a:pt x="267" y="7749"/>
                        <a:pt x="783" y="7499"/>
                      </a:cubicBezTo>
                      <a:cubicBezTo>
                        <a:pt x="750" y="7466"/>
                        <a:pt x="734" y="7432"/>
                        <a:pt x="700" y="7416"/>
                      </a:cubicBezTo>
                      <a:cubicBezTo>
                        <a:pt x="0" y="6966"/>
                        <a:pt x="0" y="6166"/>
                        <a:pt x="384" y="5599"/>
                      </a:cubicBezTo>
                      <a:cubicBezTo>
                        <a:pt x="650" y="5216"/>
                        <a:pt x="750" y="5133"/>
                        <a:pt x="1333" y="4850"/>
                      </a:cubicBezTo>
                      <a:cubicBezTo>
                        <a:pt x="1250" y="4783"/>
                        <a:pt x="1183" y="4716"/>
                        <a:pt x="1117" y="4633"/>
                      </a:cubicBezTo>
                      <a:cubicBezTo>
                        <a:pt x="767" y="4216"/>
                        <a:pt x="783" y="3733"/>
                        <a:pt x="1117" y="3283"/>
                      </a:cubicBezTo>
                      <a:cubicBezTo>
                        <a:pt x="1550" y="2650"/>
                        <a:pt x="2200" y="2450"/>
                        <a:pt x="2933" y="2450"/>
                      </a:cubicBezTo>
                      <a:cubicBezTo>
                        <a:pt x="2983" y="2467"/>
                        <a:pt x="3050" y="2467"/>
                        <a:pt x="3100" y="2467"/>
                      </a:cubicBezTo>
                      <a:cubicBezTo>
                        <a:pt x="3116" y="2467"/>
                        <a:pt x="3133" y="2450"/>
                        <a:pt x="3133" y="2433"/>
                      </a:cubicBezTo>
                      <a:cubicBezTo>
                        <a:pt x="3100" y="1950"/>
                        <a:pt x="3566" y="1550"/>
                        <a:pt x="4016" y="1517"/>
                      </a:cubicBezTo>
                      <a:cubicBezTo>
                        <a:pt x="4316" y="1484"/>
                        <a:pt x="4616" y="1517"/>
                        <a:pt x="4916" y="1600"/>
                      </a:cubicBezTo>
                      <a:cubicBezTo>
                        <a:pt x="4949" y="1600"/>
                        <a:pt x="4999" y="1617"/>
                        <a:pt x="5033" y="1617"/>
                      </a:cubicBezTo>
                      <a:cubicBezTo>
                        <a:pt x="5149" y="1400"/>
                        <a:pt x="5266" y="1184"/>
                        <a:pt x="5399" y="984"/>
                      </a:cubicBezTo>
                      <a:cubicBezTo>
                        <a:pt x="5466" y="884"/>
                        <a:pt x="5566" y="801"/>
                        <a:pt x="5699" y="751"/>
                      </a:cubicBezTo>
                      <a:cubicBezTo>
                        <a:pt x="6232" y="551"/>
                        <a:pt x="6849" y="684"/>
                        <a:pt x="7282" y="1067"/>
                      </a:cubicBezTo>
                      <a:cubicBezTo>
                        <a:pt x="7299" y="1100"/>
                        <a:pt x="7332" y="1150"/>
                        <a:pt x="7349" y="1184"/>
                      </a:cubicBezTo>
                      <a:cubicBezTo>
                        <a:pt x="7165" y="1084"/>
                        <a:pt x="7032" y="984"/>
                        <a:pt x="6865" y="917"/>
                      </a:cubicBezTo>
                      <a:cubicBezTo>
                        <a:pt x="6549" y="767"/>
                        <a:pt x="6199" y="734"/>
                        <a:pt x="5866" y="801"/>
                      </a:cubicBezTo>
                      <a:cubicBezTo>
                        <a:pt x="5516" y="934"/>
                        <a:pt x="5266" y="1234"/>
                        <a:pt x="5232" y="1600"/>
                      </a:cubicBezTo>
                      <a:cubicBezTo>
                        <a:pt x="5232" y="1684"/>
                        <a:pt x="5249" y="1767"/>
                        <a:pt x="5282" y="1850"/>
                      </a:cubicBezTo>
                      <a:cubicBezTo>
                        <a:pt x="5199" y="1817"/>
                        <a:pt x="5116" y="1800"/>
                        <a:pt x="5033" y="1784"/>
                      </a:cubicBezTo>
                      <a:cubicBezTo>
                        <a:pt x="4666" y="1634"/>
                        <a:pt x="4266" y="1617"/>
                        <a:pt x="3883" y="1700"/>
                      </a:cubicBezTo>
                      <a:cubicBezTo>
                        <a:pt x="3649" y="1750"/>
                        <a:pt x="3450" y="1917"/>
                        <a:pt x="3333" y="2134"/>
                      </a:cubicBezTo>
                      <a:cubicBezTo>
                        <a:pt x="3283" y="2250"/>
                        <a:pt x="3266" y="2383"/>
                        <a:pt x="3316" y="2500"/>
                      </a:cubicBezTo>
                      <a:cubicBezTo>
                        <a:pt x="3350" y="2550"/>
                        <a:pt x="3366" y="2600"/>
                        <a:pt x="3383" y="2633"/>
                      </a:cubicBezTo>
                      <a:cubicBezTo>
                        <a:pt x="3300" y="2717"/>
                        <a:pt x="3233" y="2683"/>
                        <a:pt x="3166" y="2650"/>
                      </a:cubicBezTo>
                      <a:cubicBezTo>
                        <a:pt x="2416" y="2517"/>
                        <a:pt x="1667" y="2800"/>
                        <a:pt x="1217" y="3400"/>
                      </a:cubicBezTo>
                      <a:cubicBezTo>
                        <a:pt x="967" y="3717"/>
                        <a:pt x="967" y="4150"/>
                        <a:pt x="1183" y="4483"/>
                      </a:cubicBezTo>
                      <a:cubicBezTo>
                        <a:pt x="1267" y="4583"/>
                        <a:pt x="1383" y="4666"/>
                        <a:pt x="1517" y="4716"/>
                      </a:cubicBezTo>
                      <a:cubicBezTo>
                        <a:pt x="1567" y="4733"/>
                        <a:pt x="1617" y="4800"/>
                        <a:pt x="1633" y="4833"/>
                      </a:cubicBezTo>
                      <a:cubicBezTo>
                        <a:pt x="1633" y="4883"/>
                        <a:pt x="1567" y="4933"/>
                        <a:pt x="1517" y="4966"/>
                      </a:cubicBezTo>
                      <a:cubicBezTo>
                        <a:pt x="1450" y="5000"/>
                        <a:pt x="1367" y="5033"/>
                        <a:pt x="1283" y="5066"/>
                      </a:cubicBezTo>
                      <a:cubicBezTo>
                        <a:pt x="717" y="5266"/>
                        <a:pt x="334" y="5783"/>
                        <a:pt x="300" y="6383"/>
                      </a:cubicBezTo>
                      <a:cubicBezTo>
                        <a:pt x="267" y="6899"/>
                        <a:pt x="650" y="7332"/>
                        <a:pt x="1167" y="7399"/>
                      </a:cubicBezTo>
                      <a:lnTo>
                        <a:pt x="1483" y="7399"/>
                      </a:lnTo>
                      <a:cubicBezTo>
                        <a:pt x="1600" y="7399"/>
                        <a:pt x="1667" y="7416"/>
                        <a:pt x="1750" y="7432"/>
                      </a:cubicBezTo>
                      <a:lnTo>
                        <a:pt x="1750" y="7499"/>
                      </a:lnTo>
                      <a:cubicBezTo>
                        <a:pt x="1700" y="7516"/>
                        <a:pt x="1667" y="7532"/>
                        <a:pt x="1617" y="7549"/>
                      </a:cubicBezTo>
                      <a:cubicBezTo>
                        <a:pt x="1450" y="7549"/>
                        <a:pt x="1283" y="7549"/>
                        <a:pt x="1117" y="7549"/>
                      </a:cubicBezTo>
                      <a:cubicBezTo>
                        <a:pt x="783" y="7516"/>
                        <a:pt x="467" y="7716"/>
                        <a:pt x="367" y="8032"/>
                      </a:cubicBezTo>
                      <a:cubicBezTo>
                        <a:pt x="150" y="8615"/>
                        <a:pt x="450" y="9265"/>
                        <a:pt x="1033" y="9465"/>
                      </a:cubicBezTo>
                      <a:cubicBezTo>
                        <a:pt x="1267" y="9548"/>
                        <a:pt x="1500" y="9598"/>
                        <a:pt x="1750" y="9632"/>
                      </a:cubicBezTo>
                      <a:cubicBezTo>
                        <a:pt x="1800" y="9632"/>
                        <a:pt x="1850" y="9648"/>
                        <a:pt x="1917" y="9665"/>
                      </a:cubicBezTo>
                      <a:cubicBezTo>
                        <a:pt x="1867" y="9815"/>
                        <a:pt x="1750" y="9865"/>
                        <a:pt x="1650" y="9948"/>
                      </a:cubicBezTo>
                      <a:cubicBezTo>
                        <a:pt x="1467" y="10098"/>
                        <a:pt x="1333" y="10315"/>
                        <a:pt x="1300" y="10565"/>
                      </a:cubicBezTo>
                      <a:cubicBezTo>
                        <a:pt x="1133" y="11281"/>
                        <a:pt x="1817" y="11898"/>
                        <a:pt x="2516" y="11665"/>
                      </a:cubicBezTo>
                      <a:cubicBezTo>
                        <a:pt x="2550" y="11648"/>
                        <a:pt x="2600" y="11615"/>
                        <a:pt x="2633" y="11615"/>
                      </a:cubicBezTo>
                      <a:cubicBezTo>
                        <a:pt x="2700" y="11615"/>
                        <a:pt x="2766" y="11631"/>
                        <a:pt x="2833" y="11665"/>
                      </a:cubicBezTo>
                      <a:cubicBezTo>
                        <a:pt x="2866" y="11698"/>
                        <a:pt x="2866" y="11798"/>
                        <a:pt x="2833" y="11848"/>
                      </a:cubicBezTo>
                      <a:cubicBezTo>
                        <a:pt x="2716" y="12131"/>
                        <a:pt x="2733" y="12431"/>
                        <a:pt x="2850" y="12681"/>
                      </a:cubicBezTo>
                      <a:cubicBezTo>
                        <a:pt x="2950" y="12864"/>
                        <a:pt x="3100" y="13014"/>
                        <a:pt x="3266" y="13131"/>
                      </a:cubicBezTo>
                      <a:cubicBezTo>
                        <a:pt x="3583" y="13348"/>
                        <a:pt x="3966" y="13448"/>
                        <a:pt x="4349" y="13448"/>
                      </a:cubicBezTo>
                      <a:cubicBezTo>
                        <a:pt x="4666" y="13464"/>
                        <a:pt x="4949" y="13298"/>
                        <a:pt x="5066" y="13014"/>
                      </a:cubicBezTo>
                      <a:cubicBezTo>
                        <a:pt x="5099" y="12948"/>
                        <a:pt x="5149" y="12881"/>
                        <a:pt x="5199" y="12781"/>
                      </a:cubicBezTo>
                      <a:cubicBezTo>
                        <a:pt x="5266" y="12848"/>
                        <a:pt x="5282" y="12948"/>
                        <a:pt x="5232" y="13031"/>
                      </a:cubicBezTo>
                      <a:cubicBezTo>
                        <a:pt x="5166" y="13231"/>
                        <a:pt x="4999" y="13398"/>
                        <a:pt x="4816" y="13498"/>
                      </a:cubicBezTo>
                      <a:cubicBezTo>
                        <a:pt x="4683" y="13564"/>
                        <a:pt x="4566" y="13664"/>
                        <a:pt x="4516" y="13797"/>
                      </a:cubicBezTo>
                      <a:cubicBezTo>
                        <a:pt x="4433" y="13947"/>
                        <a:pt x="4366" y="14097"/>
                        <a:pt x="4299" y="14264"/>
                      </a:cubicBezTo>
                      <a:cubicBezTo>
                        <a:pt x="4149" y="14731"/>
                        <a:pt x="4366" y="15230"/>
                        <a:pt x="4816" y="15447"/>
                      </a:cubicBezTo>
                      <a:cubicBezTo>
                        <a:pt x="5066" y="15530"/>
                        <a:pt x="5332" y="15547"/>
                        <a:pt x="5599" y="15464"/>
                      </a:cubicBezTo>
                      <a:cubicBezTo>
                        <a:pt x="5782" y="15397"/>
                        <a:pt x="5982" y="15330"/>
                        <a:pt x="6182" y="15264"/>
                      </a:cubicBezTo>
                      <a:cubicBezTo>
                        <a:pt x="6282" y="15314"/>
                        <a:pt x="6282" y="15397"/>
                        <a:pt x="6232" y="15480"/>
                      </a:cubicBezTo>
                      <a:cubicBezTo>
                        <a:pt x="6132" y="15664"/>
                        <a:pt x="6132" y="15897"/>
                        <a:pt x="6232" y="16080"/>
                      </a:cubicBezTo>
                      <a:cubicBezTo>
                        <a:pt x="6332" y="16297"/>
                        <a:pt x="6499" y="16480"/>
                        <a:pt x="6715" y="16580"/>
                      </a:cubicBezTo>
                      <a:cubicBezTo>
                        <a:pt x="6982" y="16697"/>
                        <a:pt x="7299" y="16747"/>
                        <a:pt x="7599" y="16713"/>
                      </a:cubicBezTo>
                      <a:cubicBezTo>
                        <a:pt x="7765" y="16713"/>
                        <a:pt x="7915" y="16647"/>
                        <a:pt x="8015" y="16530"/>
                      </a:cubicBezTo>
                      <a:cubicBezTo>
                        <a:pt x="8165" y="16397"/>
                        <a:pt x="8265" y="16230"/>
                        <a:pt x="8348" y="16047"/>
                      </a:cubicBezTo>
                      <a:cubicBezTo>
                        <a:pt x="8365" y="15997"/>
                        <a:pt x="8398" y="15947"/>
                        <a:pt x="8448" y="15897"/>
                      </a:cubicBezTo>
                      <a:cubicBezTo>
                        <a:pt x="8498" y="15947"/>
                        <a:pt x="8565" y="15997"/>
                        <a:pt x="8615" y="16047"/>
                      </a:cubicBezTo>
                      <a:cubicBezTo>
                        <a:pt x="8948" y="16414"/>
                        <a:pt x="9165" y="16447"/>
                        <a:pt x="9665" y="16280"/>
                      </a:cubicBezTo>
                      <a:cubicBezTo>
                        <a:pt x="9965" y="16180"/>
                        <a:pt x="10231" y="15964"/>
                        <a:pt x="10381" y="15680"/>
                      </a:cubicBezTo>
                      <a:cubicBezTo>
                        <a:pt x="10615" y="15330"/>
                        <a:pt x="10448" y="14847"/>
                        <a:pt x="10065" y="14697"/>
                      </a:cubicBezTo>
                      <a:cubicBezTo>
                        <a:pt x="9965" y="14631"/>
                        <a:pt x="9865" y="14597"/>
                        <a:pt x="9698" y="14531"/>
                      </a:cubicBezTo>
                      <a:cubicBezTo>
                        <a:pt x="9748" y="14514"/>
                        <a:pt x="9798" y="14497"/>
                        <a:pt x="9865" y="14481"/>
                      </a:cubicBezTo>
                      <a:cubicBezTo>
                        <a:pt x="10131" y="14497"/>
                        <a:pt x="10381" y="14664"/>
                        <a:pt x="10498" y="14897"/>
                      </a:cubicBezTo>
                      <a:cubicBezTo>
                        <a:pt x="10581" y="15064"/>
                        <a:pt x="10748" y="15147"/>
                        <a:pt x="10914" y="15114"/>
                      </a:cubicBezTo>
                      <a:cubicBezTo>
                        <a:pt x="11431" y="15081"/>
                        <a:pt x="11898" y="14814"/>
                        <a:pt x="12198" y="14397"/>
                      </a:cubicBezTo>
                      <a:cubicBezTo>
                        <a:pt x="12247" y="14314"/>
                        <a:pt x="12297" y="14214"/>
                        <a:pt x="12314" y="14114"/>
                      </a:cubicBezTo>
                      <a:cubicBezTo>
                        <a:pt x="12347" y="13981"/>
                        <a:pt x="12314" y="13831"/>
                        <a:pt x="12198" y="13748"/>
                      </a:cubicBezTo>
                      <a:cubicBezTo>
                        <a:pt x="12148" y="13698"/>
                        <a:pt x="12131" y="13664"/>
                        <a:pt x="12064" y="13598"/>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9"/>
                <p:cNvSpPr/>
                <p:nvPr/>
              </p:nvSpPr>
              <p:spPr>
                <a:xfrm>
                  <a:off x="2722568" y="1651822"/>
                  <a:ext cx="31452" cy="55025"/>
                </a:xfrm>
                <a:custGeom>
                  <a:avLst/>
                  <a:gdLst/>
                  <a:ahLst/>
                  <a:cxnLst/>
                  <a:rect l="l" t="t" r="r" b="b"/>
                  <a:pathLst>
                    <a:path w="467" h="817" extrusionOk="0">
                      <a:moveTo>
                        <a:pt x="467" y="0"/>
                      </a:moveTo>
                      <a:cubicBezTo>
                        <a:pt x="300" y="250"/>
                        <a:pt x="183" y="517"/>
                        <a:pt x="133" y="817"/>
                      </a:cubicBezTo>
                      <a:cubicBezTo>
                        <a:pt x="0" y="617"/>
                        <a:pt x="83" y="450"/>
                        <a:pt x="150" y="300"/>
                      </a:cubicBezTo>
                      <a:cubicBezTo>
                        <a:pt x="200" y="134"/>
                        <a:pt x="250" y="17"/>
                        <a:pt x="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9"/>
                <p:cNvSpPr/>
                <p:nvPr/>
              </p:nvSpPr>
              <p:spPr>
                <a:xfrm>
                  <a:off x="2778670" y="2331859"/>
                  <a:ext cx="42700" cy="41622"/>
                </a:xfrm>
                <a:custGeom>
                  <a:avLst/>
                  <a:gdLst/>
                  <a:ahLst/>
                  <a:cxnLst/>
                  <a:rect l="l" t="t" r="r" b="b"/>
                  <a:pathLst>
                    <a:path w="634" h="618" extrusionOk="0">
                      <a:moveTo>
                        <a:pt x="133" y="1"/>
                      </a:moveTo>
                      <a:cubicBezTo>
                        <a:pt x="150" y="368"/>
                        <a:pt x="450" y="417"/>
                        <a:pt x="633" y="567"/>
                      </a:cubicBezTo>
                      <a:cubicBezTo>
                        <a:pt x="517" y="617"/>
                        <a:pt x="367" y="601"/>
                        <a:pt x="283" y="517"/>
                      </a:cubicBezTo>
                      <a:cubicBezTo>
                        <a:pt x="217" y="467"/>
                        <a:pt x="167" y="417"/>
                        <a:pt x="133" y="368"/>
                      </a:cubicBezTo>
                      <a:cubicBezTo>
                        <a:pt x="0" y="234"/>
                        <a:pt x="0" y="234"/>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9"/>
                <p:cNvSpPr/>
                <p:nvPr/>
              </p:nvSpPr>
              <p:spPr>
                <a:xfrm>
                  <a:off x="2796585" y="2311654"/>
                  <a:ext cx="35965" cy="43845"/>
                </a:xfrm>
                <a:custGeom>
                  <a:avLst/>
                  <a:gdLst/>
                  <a:ahLst/>
                  <a:cxnLst/>
                  <a:rect l="l" t="t" r="r" b="b"/>
                  <a:pathLst>
                    <a:path w="534" h="651" extrusionOk="0">
                      <a:moveTo>
                        <a:pt x="1" y="1"/>
                      </a:moveTo>
                      <a:cubicBezTo>
                        <a:pt x="151" y="234"/>
                        <a:pt x="267" y="468"/>
                        <a:pt x="534" y="551"/>
                      </a:cubicBezTo>
                      <a:cubicBezTo>
                        <a:pt x="267" y="651"/>
                        <a:pt x="1" y="3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9"/>
                <p:cNvSpPr/>
                <p:nvPr/>
              </p:nvSpPr>
              <p:spPr>
                <a:xfrm>
                  <a:off x="2743850" y="1672028"/>
                  <a:ext cx="22495" cy="38187"/>
                </a:xfrm>
                <a:custGeom>
                  <a:avLst/>
                  <a:gdLst/>
                  <a:ahLst/>
                  <a:cxnLst/>
                  <a:rect l="l" t="t" r="r" b="b"/>
                  <a:pathLst>
                    <a:path w="334" h="567" extrusionOk="0">
                      <a:moveTo>
                        <a:pt x="334" y="0"/>
                      </a:moveTo>
                      <a:cubicBezTo>
                        <a:pt x="267" y="184"/>
                        <a:pt x="201" y="383"/>
                        <a:pt x="117" y="567"/>
                      </a:cubicBezTo>
                      <a:cubicBezTo>
                        <a:pt x="1" y="350"/>
                        <a:pt x="101" y="84"/>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תיבת טקסט 7">
              <a:extLst>
                <a:ext uri="{FF2B5EF4-FFF2-40B4-BE49-F238E27FC236}">
                  <a16:creationId xmlns:a16="http://schemas.microsoft.com/office/drawing/2014/main" id="{DE7BC019-92DB-3A35-1B53-B67F3603614E}"/>
                </a:ext>
              </a:extLst>
            </p:cNvPr>
            <p:cNvSpPr txBox="1"/>
            <p:nvPr/>
          </p:nvSpPr>
          <p:spPr>
            <a:xfrm>
              <a:off x="1197920" y="1409807"/>
              <a:ext cx="1515002" cy="1323439"/>
            </a:xfrm>
            <a:prstGeom prst="rect">
              <a:avLst/>
            </a:prstGeom>
            <a:noFill/>
          </p:spPr>
          <p:txBody>
            <a:bodyPr wrap="square" rtlCol="0">
              <a:spAutoFit/>
            </a:bodyPr>
            <a:lstStyle/>
            <a:p>
              <a:pPr algn="r" rtl="1"/>
              <a:r>
                <a:rPr lang="he-IL" sz="1600" b="1" dirty="0">
                  <a:latin typeface="David" panose="020E0502060401010101" pitchFamily="34" charset="-79"/>
                  <a:cs typeface="David" panose="020E0502060401010101" pitchFamily="34" charset="-79"/>
                </a:rPr>
                <a:t>שהמפתח הזוויתי ביניהם הוא בדיוק  (1/3)</a:t>
              </a:r>
              <a:r>
                <a:rPr lang="el-GR" sz="1600" b="1" dirty="0">
                  <a:cs typeface="David" panose="020E0502060401010101" pitchFamily="34" charset="-79"/>
                </a:rPr>
                <a:t>θ=2</a:t>
              </a:r>
              <a:r>
                <a:rPr lang="en-US" sz="1600" b="1" dirty="0">
                  <a:latin typeface="David" panose="020E0502060401010101" pitchFamily="34" charset="-79"/>
                  <a:cs typeface="David" panose="020E0502060401010101" pitchFamily="34" charset="-79"/>
                </a:rPr>
                <a:t>arcsin⁡</a:t>
              </a:r>
              <a:r>
                <a:rPr lang="he-IL" sz="1600" b="1" dirty="0">
                  <a:latin typeface="David" panose="020E0502060401010101" pitchFamily="34" charset="-79"/>
                  <a:cs typeface="David" panose="020E0502060401010101" pitchFamily="34" charset="-79"/>
                </a:rPr>
                <a:t>  כלומר כ-39°</a:t>
              </a:r>
              <a:endParaRPr lang="en-US" sz="1600" b="1" dirty="0"/>
            </a:p>
          </p:txBody>
        </p:sp>
      </p:grpSp>
      <p:grpSp>
        <p:nvGrpSpPr>
          <p:cNvPr id="16" name="קבוצה 15">
            <a:extLst>
              <a:ext uri="{FF2B5EF4-FFF2-40B4-BE49-F238E27FC236}">
                <a16:creationId xmlns:a16="http://schemas.microsoft.com/office/drawing/2014/main" id="{C02D5D19-9279-16E1-BC89-E08FDDC2FB37}"/>
              </a:ext>
            </a:extLst>
          </p:cNvPr>
          <p:cNvGrpSpPr/>
          <p:nvPr/>
        </p:nvGrpSpPr>
        <p:grpSpPr>
          <a:xfrm>
            <a:off x="1040422" y="3076608"/>
            <a:ext cx="1995859" cy="1761153"/>
            <a:chOff x="1040422" y="3076608"/>
            <a:chExt cx="1995859" cy="1761153"/>
          </a:xfrm>
        </p:grpSpPr>
        <p:grpSp>
          <p:nvGrpSpPr>
            <p:cNvPr id="283" name="Google Shape;283;p29"/>
            <p:cNvGrpSpPr/>
            <p:nvPr/>
          </p:nvGrpSpPr>
          <p:grpSpPr>
            <a:xfrm>
              <a:off x="1040422" y="3076608"/>
              <a:ext cx="1995859" cy="1660119"/>
              <a:chOff x="2443975" y="3053851"/>
              <a:chExt cx="1078785" cy="1028511"/>
            </a:xfrm>
          </p:grpSpPr>
          <p:sp>
            <p:nvSpPr>
              <p:cNvPr id="284" name="Google Shape;284;p29"/>
              <p:cNvSpPr/>
              <p:nvPr/>
            </p:nvSpPr>
            <p:spPr>
              <a:xfrm>
                <a:off x="2443975" y="3053851"/>
                <a:ext cx="1078785" cy="1028511"/>
              </a:xfrm>
              <a:custGeom>
                <a:avLst/>
                <a:gdLst/>
                <a:ahLst/>
                <a:cxnLst/>
                <a:rect l="l" t="t" r="r" b="b"/>
                <a:pathLst>
                  <a:path w="13248" h="12631" extrusionOk="0">
                    <a:moveTo>
                      <a:pt x="3666" y="1583"/>
                    </a:moveTo>
                    <a:cubicBezTo>
                      <a:pt x="3683" y="1550"/>
                      <a:pt x="3683" y="1517"/>
                      <a:pt x="3683" y="1483"/>
                    </a:cubicBezTo>
                    <a:cubicBezTo>
                      <a:pt x="3666" y="1217"/>
                      <a:pt x="3850" y="983"/>
                      <a:pt x="4100" y="933"/>
                    </a:cubicBezTo>
                    <a:cubicBezTo>
                      <a:pt x="4550" y="750"/>
                      <a:pt x="5083" y="800"/>
                      <a:pt x="5483" y="1083"/>
                    </a:cubicBezTo>
                    <a:lnTo>
                      <a:pt x="5516" y="1117"/>
                    </a:lnTo>
                    <a:lnTo>
                      <a:pt x="5583" y="1133"/>
                    </a:lnTo>
                    <a:cubicBezTo>
                      <a:pt x="5599" y="1067"/>
                      <a:pt x="5633" y="983"/>
                      <a:pt x="5649" y="900"/>
                    </a:cubicBezTo>
                    <a:cubicBezTo>
                      <a:pt x="5766" y="350"/>
                      <a:pt x="6283" y="0"/>
                      <a:pt x="6849" y="67"/>
                    </a:cubicBezTo>
                    <a:cubicBezTo>
                      <a:pt x="7166" y="117"/>
                      <a:pt x="7482" y="217"/>
                      <a:pt x="7766" y="384"/>
                    </a:cubicBezTo>
                    <a:cubicBezTo>
                      <a:pt x="7932" y="467"/>
                      <a:pt x="7982" y="550"/>
                      <a:pt x="8099" y="850"/>
                    </a:cubicBezTo>
                    <a:cubicBezTo>
                      <a:pt x="8115" y="850"/>
                      <a:pt x="8149" y="850"/>
                      <a:pt x="8149" y="817"/>
                    </a:cubicBezTo>
                    <a:cubicBezTo>
                      <a:pt x="8465" y="367"/>
                      <a:pt x="9099" y="384"/>
                      <a:pt x="9482" y="617"/>
                    </a:cubicBezTo>
                    <a:cubicBezTo>
                      <a:pt x="9765" y="783"/>
                      <a:pt x="9998" y="1033"/>
                      <a:pt x="10165" y="1333"/>
                    </a:cubicBezTo>
                    <a:lnTo>
                      <a:pt x="10215" y="1333"/>
                    </a:lnTo>
                    <a:cubicBezTo>
                      <a:pt x="10648" y="1133"/>
                      <a:pt x="11148" y="1350"/>
                      <a:pt x="11298" y="1800"/>
                    </a:cubicBezTo>
                    <a:cubicBezTo>
                      <a:pt x="11381" y="1983"/>
                      <a:pt x="11448" y="2150"/>
                      <a:pt x="11515" y="2350"/>
                    </a:cubicBezTo>
                    <a:cubicBezTo>
                      <a:pt x="11531" y="2466"/>
                      <a:pt x="11548" y="2583"/>
                      <a:pt x="11565" y="2700"/>
                    </a:cubicBezTo>
                    <a:lnTo>
                      <a:pt x="11731" y="2650"/>
                    </a:lnTo>
                    <a:cubicBezTo>
                      <a:pt x="12231" y="2500"/>
                      <a:pt x="12448" y="2583"/>
                      <a:pt x="12831" y="3016"/>
                    </a:cubicBezTo>
                    <a:cubicBezTo>
                      <a:pt x="13198" y="3516"/>
                      <a:pt x="13198" y="4216"/>
                      <a:pt x="12831" y="4716"/>
                    </a:cubicBezTo>
                    <a:lnTo>
                      <a:pt x="12731" y="4849"/>
                    </a:lnTo>
                    <a:lnTo>
                      <a:pt x="12914" y="4999"/>
                    </a:lnTo>
                    <a:cubicBezTo>
                      <a:pt x="13131" y="5132"/>
                      <a:pt x="13248" y="5382"/>
                      <a:pt x="13198" y="5649"/>
                    </a:cubicBezTo>
                    <a:cubicBezTo>
                      <a:pt x="13131" y="6032"/>
                      <a:pt x="12931" y="6366"/>
                      <a:pt x="12598" y="6582"/>
                    </a:cubicBezTo>
                    <a:cubicBezTo>
                      <a:pt x="12514" y="6649"/>
                      <a:pt x="12414" y="6682"/>
                      <a:pt x="12298" y="6732"/>
                    </a:cubicBezTo>
                    <a:cubicBezTo>
                      <a:pt x="12414" y="7065"/>
                      <a:pt x="12314" y="7449"/>
                      <a:pt x="12048" y="7682"/>
                    </a:cubicBezTo>
                    <a:cubicBezTo>
                      <a:pt x="12131" y="7732"/>
                      <a:pt x="12215" y="7782"/>
                      <a:pt x="12281" y="7832"/>
                    </a:cubicBezTo>
                    <a:cubicBezTo>
                      <a:pt x="12581" y="8082"/>
                      <a:pt x="12648" y="8532"/>
                      <a:pt x="12414" y="8865"/>
                    </a:cubicBezTo>
                    <a:cubicBezTo>
                      <a:pt x="12281" y="9115"/>
                      <a:pt x="12081" y="9315"/>
                      <a:pt x="11815" y="9448"/>
                    </a:cubicBezTo>
                    <a:cubicBezTo>
                      <a:pt x="11881" y="9498"/>
                      <a:pt x="11915" y="9531"/>
                      <a:pt x="11965" y="9565"/>
                    </a:cubicBezTo>
                    <a:cubicBezTo>
                      <a:pt x="12231" y="9798"/>
                      <a:pt x="12314" y="10198"/>
                      <a:pt x="12131" y="10515"/>
                    </a:cubicBezTo>
                    <a:cubicBezTo>
                      <a:pt x="11915" y="10931"/>
                      <a:pt x="11465" y="11181"/>
                      <a:pt x="10998" y="11131"/>
                    </a:cubicBezTo>
                    <a:cubicBezTo>
                      <a:pt x="10965" y="11131"/>
                      <a:pt x="10948" y="11148"/>
                      <a:pt x="10915" y="11148"/>
                    </a:cubicBezTo>
                    <a:lnTo>
                      <a:pt x="10915" y="11298"/>
                    </a:lnTo>
                    <a:cubicBezTo>
                      <a:pt x="10898" y="11648"/>
                      <a:pt x="10648" y="11798"/>
                      <a:pt x="10382" y="11948"/>
                    </a:cubicBezTo>
                    <a:cubicBezTo>
                      <a:pt x="10048" y="12131"/>
                      <a:pt x="9648" y="12197"/>
                      <a:pt x="9265" y="12131"/>
                    </a:cubicBezTo>
                    <a:cubicBezTo>
                      <a:pt x="9249" y="12181"/>
                      <a:pt x="9215" y="12231"/>
                      <a:pt x="9182" y="12281"/>
                    </a:cubicBezTo>
                    <a:cubicBezTo>
                      <a:pt x="9082" y="12481"/>
                      <a:pt x="8882" y="12631"/>
                      <a:pt x="8649" y="12631"/>
                    </a:cubicBezTo>
                    <a:cubicBezTo>
                      <a:pt x="8299" y="12631"/>
                      <a:pt x="7965" y="12597"/>
                      <a:pt x="7616" y="12531"/>
                    </a:cubicBezTo>
                    <a:cubicBezTo>
                      <a:pt x="7366" y="12481"/>
                      <a:pt x="7149" y="12331"/>
                      <a:pt x="7032" y="12114"/>
                    </a:cubicBezTo>
                    <a:cubicBezTo>
                      <a:pt x="6999" y="12064"/>
                      <a:pt x="6982" y="12031"/>
                      <a:pt x="6949" y="11981"/>
                    </a:cubicBezTo>
                    <a:cubicBezTo>
                      <a:pt x="6699" y="12231"/>
                      <a:pt x="6349" y="12347"/>
                      <a:pt x="6016" y="12297"/>
                    </a:cubicBezTo>
                    <a:cubicBezTo>
                      <a:pt x="5633" y="12231"/>
                      <a:pt x="5416" y="11964"/>
                      <a:pt x="5199" y="11664"/>
                    </a:cubicBezTo>
                    <a:cubicBezTo>
                      <a:pt x="4933" y="11814"/>
                      <a:pt x="4633" y="11881"/>
                      <a:pt x="4333" y="11881"/>
                    </a:cubicBezTo>
                    <a:cubicBezTo>
                      <a:pt x="4050" y="11864"/>
                      <a:pt x="3750" y="11798"/>
                      <a:pt x="3483" y="11664"/>
                    </a:cubicBezTo>
                    <a:cubicBezTo>
                      <a:pt x="3233" y="11564"/>
                      <a:pt x="3050" y="11364"/>
                      <a:pt x="2983" y="11114"/>
                    </a:cubicBezTo>
                    <a:cubicBezTo>
                      <a:pt x="2967" y="11048"/>
                      <a:pt x="2933" y="10998"/>
                      <a:pt x="2917" y="10931"/>
                    </a:cubicBezTo>
                    <a:cubicBezTo>
                      <a:pt x="2667" y="11031"/>
                      <a:pt x="2417" y="11064"/>
                      <a:pt x="2150" y="11014"/>
                    </a:cubicBezTo>
                    <a:cubicBezTo>
                      <a:pt x="1867" y="10964"/>
                      <a:pt x="1634" y="10798"/>
                      <a:pt x="1484" y="10565"/>
                    </a:cubicBezTo>
                    <a:cubicBezTo>
                      <a:pt x="1434" y="10465"/>
                      <a:pt x="1400" y="10348"/>
                      <a:pt x="1417" y="10231"/>
                    </a:cubicBezTo>
                    <a:cubicBezTo>
                      <a:pt x="1417" y="10148"/>
                      <a:pt x="1434" y="10048"/>
                      <a:pt x="1467" y="9981"/>
                    </a:cubicBezTo>
                    <a:cubicBezTo>
                      <a:pt x="1167" y="9865"/>
                      <a:pt x="884" y="9715"/>
                      <a:pt x="634" y="9531"/>
                    </a:cubicBezTo>
                    <a:cubicBezTo>
                      <a:pt x="401" y="9381"/>
                      <a:pt x="301" y="9098"/>
                      <a:pt x="367" y="8832"/>
                    </a:cubicBezTo>
                    <a:cubicBezTo>
                      <a:pt x="434" y="8432"/>
                      <a:pt x="634" y="8048"/>
                      <a:pt x="950" y="7782"/>
                    </a:cubicBezTo>
                    <a:cubicBezTo>
                      <a:pt x="617" y="7665"/>
                      <a:pt x="351" y="7515"/>
                      <a:pt x="301" y="7149"/>
                    </a:cubicBezTo>
                    <a:cubicBezTo>
                      <a:pt x="234" y="6799"/>
                      <a:pt x="434" y="6565"/>
                      <a:pt x="684" y="6349"/>
                    </a:cubicBezTo>
                    <a:cubicBezTo>
                      <a:pt x="667" y="6332"/>
                      <a:pt x="651" y="6316"/>
                      <a:pt x="634" y="6299"/>
                    </a:cubicBezTo>
                    <a:cubicBezTo>
                      <a:pt x="134" y="6149"/>
                      <a:pt x="1" y="5649"/>
                      <a:pt x="134" y="5182"/>
                    </a:cubicBezTo>
                    <a:cubicBezTo>
                      <a:pt x="184" y="4999"/>
                      <a:pt x="234" y="4816"/>
                      <a:pt x="317" y="4649"/>
                    </a:cubicBezTo>
                    <a:cubicBezTo>
                      <a:pt x="401" y="4449"/>
                      <a:pt x="584" y="4316"/>
                      <a:pt x="784" y="4249"/>
                    </a:cubicBezTo>
                    <a:cubicBezTo>
                      <a:pt x="834" y="4233"/>
                      <a:pt x="884" y="4233"/>
                      <a:pt x="950" y="4216"/>
                    </a:cubicBezTo>
                    <a:lnTo>
                      <a:pt x="900" y="4149"/>
                    </a:lnTo>
                    <a:cubicBezTo>
                      <a:pt x="517" y="3716"/>
                      <a:pt x="617" y="3033"/>
                      <a:pt x="1134" y="2733"/>
                    </a:cubicBezTo>
                    <a:cubicBezTo>
                      <a:pt x="1334" y="2583"/>
                      <a:pt x="1584" y="2500"/>
                      <a:pt x="1834" y="2466"/>
                    </a:cubicBezTo>
                    <a:cubicBezTo>
                      <a:pt x="1834" y="2333"/>
                      <a:pt x="1834" y="2216"/>
                      <a:pt x="1850" y="2083"/>
                    </a:cubicBezTo>
                    <a:cubicBezTo>
                      <a:pt x="1900" y="1767"/>
                      <a:pt x="2450" y="1417"/>
                      <a:pt x="2833" y="1400"/>
                    </a:cubicBezTo>
                    <a:cubicBezTo>
                      <a:pt x="3117" y="1367"/>
                      <a:pt x="3417" y="1433"/>
                      <a:pt x="3666" y="1583"/>
                    </a:cubicBezTo>
                    <a:close/>
                    <a:moveTo>
                      <a:pt x="6966" y="11664"/>
                    </a:moveTo>
                    <a:cubicBezTo>
                      <a:pt x="7016" y="11748"/>
                      <a:pt x="7082" y="11831"/>
                      <a:pt x="7116" y="11914"/>
                    </a:cubicBezTo>
                    <a:cubicBezTo>
                      <a:pt x="7216" y="12147"/>
                      <a:pt x="7432" y="12314"/>
                      <a:pt x="7682" y="12364"/>
                    </a:cubicBezTo>
                    <a:cubicBezTo>
                      <a:pt x="7982" y="12397"/>
                      <a:pt x="8299" y="12414"/>
                      <a:pt x="8615" y="12431"/>
                    </a:cubicBezTo>
                    <a:cubicBezTo>
                      <a:pt x="8865" y="12447"/>
                      <a:pt x="9082" y="12231"/>
                      <a:pt x="9082" y="11981"/>
                    </a:cubicBezTo>
                    <a:cubicBezTo>
                      <a:pt x="9082" y="11931"/>
                      <a:pt x="9082" y="11898"/>
                      <a:pt x="9099" y="11831"/>
                    </a:cubicBezTo>
                    <a:cubicBezTo>
                      <a:pt x="9149" y="11848"/>
                      <a:pt x="9199" y="11848"/>
                      <a:pt x="9215" y="11864"/>
                    </a:cubicBezTo>
                    <a:cubicBezTo>
                      <a:pt x="9315" y="11948"/>
                      <a:pt x="9432" y="11981"/>
                      <a:pt x="9565" y="11964"/>
                    </a:cubicBezTo>
                    <a:cubicBezTo>
                      <a:pt x="9932" y="11964"/>
                      <a:pt x="10282" y="11848"/>
                      <a:pt x="10565" y="11614"/>
                    </a:cubicBezTo>
                    <a:cubicBezTo>
                      <a:pt x="10698" y="11498"/>
                      <a:pt x="10748" y="11314"/>
                      <a:pt x="10698" y="11148"/>
                    </a:cubicBezTo>
                    <a:cubicBezTo>
                      <a:pt x="10632" y="10964"/>
                      <a:pt x="10515" y="10798"/>
                      <a:pt x="10382" y="10665"/>
                    </a:cubicBezTo>
                    <a:cubicBezTo>
                      <a:pt x="10348" y="10631"/>
                      <a:pt x="10315" y="10598"/>
                      <a:pt x="10265" y="10548"/>
                    </a:cubicBezTo>
                    <a:cubicBezTo>
                      <a:pt x="10365" y="10548"/>
                      <a:pt x="10432" y="10515"/>
                      <a:pt x="10448" y="10548"/>
                    </a:cubicBezTo>
                    <a:cubicBezTo>
                      <a:pt x="10615" y="10698"/>
                      <a:pt x="10748" y="10864"/>
                      <a:pt x="10915" y="11064"/>
                    </a:cubicBezTo>
                    <a:cubicBezTo>
                      <a:pt x="10998" y="11048"/>
                      <a:pt x="11065" y="11048"/>
                      <a:pt x="11131" y="11031"/>
                    </a:cubicBezTo>
                    <a:cubicBezTo>
                      <a:pt x="11431" y="10948"/>
                      <a:pt x="11731" y="10831"/>
                      <a:pt x="11931" y="10548"/>
                    </a:cubicBezTo>
                    <a:cubicBezTo>
                      <a:pt x="12181" y="10131"/>
                      <a:pt x="12048" y="9748"/>
                      <a:pt x="11598" y="9598"/>
                    </a:cubicBezTo>
                    <a:cubicBezTo>
                      <a:pt x="11548" y="9565"/>
                      <a:pt x="11481" y="9531"/>
                      <a:pt x="11431" y="9498"/>
                    </a:cubicBezTo>
                    <a:cubicBezTo>
                      <a:pt x="11498" y="9448"/>
                      <a:pt x="11565" y="9415"/>
                      <a:pt x="11631" y="9381"/>
                    </a:cubicBezTo>
                    <a:cubicBezTo>
                      <a:pt x="11898" y="9248"/>
                      <a:pt x="12115" y="9032"/>
                      <a:pt x="12281" y="8782"/>
                    </a:cubicBezTo>
                    <a:cubicBezTo>
                      <a:pt x="12381" y="8615"/>
                      <a:pt x="12398" y="8382"/>
                      <a:pt x="12314" y="8198"/>
                    </a:cubicBezTo>
                    <a:cubicBezTo>
                      <a:pt x="12248" y="8015"/>
                      <a:pt x="12065" y="7882"/>
                      <a:pt x="11865" y="7915"/>
                    </a:cubicBezTo>
                    <a:cubicBezTo>
                      <a:pt x="11781" y="7915"/>
                      <a:pt x="11648" y="7932"/>
                      <a:pt x="11631" y="7815"/>
                    </a:cubicBezTo>
                    <a:cubicBezTo>
                      <a:pt x="11615" y="7682"/>
                      <a:pt x="11731" y="7682"/>
                      <a:pt x="11798" y="7649"/>
                    </a:cubicBezTo>
                    <a:cubicBezTo>
                      <a:pt x="12148" y="7515"/>
                      <a:pt x="12281" y="7082"/>
                      <a:pt x="12081" y="6782"/>
                    </a:cubicBezTo>
                    <a:cubicBezTo>
                      <a:pt x="12048" y="6715"/>
                      <a:pt x="12015" y="6632"/>
                      <a:pt x="11981" y="6565"/>
                    </a:cubicBezTo>
                    <a:cubicBezTo>
                      <a:pt x="12281" y="6615"/>
                      <a:pt x="12564" y="6482"/>
                      <a:pt x="12731" y="6249"/>
                    </a:cubicBezTo>
                    <a:cubicBezTo>
                      <a:pt x="12831" y="6099"/>
                      <a:pt x="12914" y="5949"/>
                      <a:pt x="12964" y="5782"/>
                    </a:cubicBezTo>
                    <a:cubicBezTo>
                      <a:pt x="13131" y="5466"/>
                      <a:pt x="12898" y="5082"/>
                      <a:pt x="12531" y="5049"/>
                    </a:cubicBezTo>
                    <a:cubicBezTo>
                      <a:pt x="12464" y="5049"/>
                      <a:pt x="12414" y="5016"/>
                      <a:pt x="12298" y="4999"/>
                    </a:cubicBezTo>
                    <a:cubicBezTo>
                      <a:pt x="12381" y="4899"/>
                      <a:pt x="12448" y="4849"/>
                      <a:pt x="12498" y="4783"/>
                    </a:cubicBezTo>
                    <a:cubicBezTo>
                      <a:pt x="12564" y="4733"/>
                      <a:pt x="12631" y="4699"/>
                      <a:pt x="12681" y="4633"/>
                    </a:cubicBezTo>
                    <a:cubicBezTo>
                      <a:pt x="13014" y="4183"/>
                      <a:pt x="13014" y="3583"/>
                      <a:pt x="12681" y="3133"/>
                    </a:cubicBezTo>
                    <a:cubicBezTo>
                      <a:pt x="12531" y="2966"/>
                      <a:pt x="12381" y="2800"/>
                      <a:pt x="12148" y="2783"/>
                    </a:cubicBezTo>
                    <a:cubicBezTo>
                      <a:pt x="11881" y="2766"/>
                      <a:pt x="11615" y="2883"/>
                      <a:pt x="11431" y="3083"/>
                    </a:cubicBezTo>
                    <a:cubicBezTo>
                      <a:pt x="11365" y="3183"/>
                      <a:pt x="11281" y="3266"/>
                      <a:pt x="11181" y="3383"/>
                    </a:cubicBezTo>
                    <a:cubicBezTo>
                      <a:pt x="11165" y="3233"/>
                      <a:pt x="11215" y="3083"/>
                      <a:pt x="11331" y="2966"/>
                    </a:cubicBezTo>
                    <a:cubicBezTo>
                      <a:pt x="11398" y="2866"/>
                      <a:pt x="11431" y="2750"/>
                      <a:pt x="11415" y="2633"/>
                    </a:cubicBezTo>
                    <a:cubicBezTo>
                      <a:pt x="11398" y="2300"/>
                      <a:pt x="11265" y="1983"/>
                      <a:pt x="11065" y="1700"/>
                    </a:cubicBezTo>
                    <a:cubicBezTo>
                      <a:pt x="10848" y="1433"/>
                      <a:pt x="10515" y="1267"/>
                      <a:pt x="10148" y="1583"/>
                    </a:cubicBezTo>
                    <a:cubicBezTo>
                      <a:pt x="10115" y="1600"/>
                      <a:pt x="10082" y="1617"/>
                      <a:pt x="10048" y="1633"/>
                    </a:cubicBezTo>
                    <a:cubicBezTo>
                      <a:pt x="10032" y="1567"/>
                      <a:pt x="10015" y="1533"/>
                      <a:pt x="9982" y="1483"/>
                    </a:cubicBezTo>
                    <a:cubicBezTo>
                      <a:pt x="9948" y="1367"/>
                      <a:pt x="9898" y="1267"/>
                      <a:pt x="9832" y="1167"/>
                    </a:cubicBezTo>
                    <a:cubicBezTo>
                      <a:pt x="9698" y="933"/>
                      <a:pt x="9465" y="767"/>
                      <a:pt x="9215" y="700"/>
                    </a:cubicBezTo>
                    <a:cubicBezTo>
                      <a:pt x="8799" y="550"/>
                      <a:pt x="8399" y="650"/>
                      <a:pt x="8215" y="1067"/>
                    </a:cubicBezTo>
                    <a:cubicBezTo>
                      <a:pt x="8165" y="1150"/>
                      <a:pt x="8115" y="1233"/>
                      <a:pt x="8049" y="1317"/>
                    </a:cubicBezTo>
                    <a:cubicBezTo>
                      <a:pt x="8015" y="1233"/>
                      <a:pt x="7982" y="1150"/>
                      <a:pt x="7949" y="1067"/>
                    </a:cubicBezTo>
                    <a:cubicBezTo>
                      <a:pt x="7949" y="783"/>
                      <a:pt x="7766" y="534"/>
                      <a:pt x="7516" y="434"/>
                    </a:cubicBezTo>
                    <a:cubicBezTo>
                      <a:pt x="7232" y="300"/>
                      <a:pt x="6916" y="234"/>
                      <a:pt x="6599" y="250"/>
                    </a:cubicBezTo>
                    <a:cubicBezTo>
                      <a:pt x="6133" y="300"/>
                      <a:pt x="5766" y="683"/>
                      <a:pt x="5766" y="1167"/>
                    </a:cubicBezTo>
                    <a:cubicBezTo>
                      <a:pt x="5766" y="1267"/>
                      <a:pt x="5799" y="1367"/>
                      <a:pt x="5683" y="1467"/>
                    </a:cubicBezTo>
                    <a:cubicBezTo>
                      <a:pt x="5616" y="1417"/>
                      <a:pt x="5549" y="1383"/>
                      <a:pt x="5499" y="1333"/>
                    </a:cubicBezTo>
                    <a:cubicBezTo>
                      <a:pt x="5016" y="917"/>
                      <a:pt x="4616" y="933"/>
                      <a:pt x="4083" y="1117"/>
                    </a:cubicBezTo>
                    <a:cubicBezTo>
                      <a:pt x="3900" y="1183"/>
                      <a:pt x="3800" y="1383"/>
                      <a:pt x="3850" y="1567"/>
                    </a:cubicBezTo>
                    <a:cubicBezTo>
                      <a:pt x="3883" y="1667"/>
                      <a:pt x="3916" y="1767"/>
                      <a:pt x="3933" y="1883"/>
                    </a:cubicBezTo>
                    <a:cubicBezTo>
                      <a:pt x="3933" y="1933"/>
                      <a:pt x="3933" y="1983"/>
                      <a:pt x="3933" y="2033"/>
                    </a:cubicBezTo>
                    <a:cubicBezTo>
                      <a:pt x="3866" y="1983"/>
                      <a:pt x="3833" y="1967"/>
                      <a:pt x="3816" y="1933"/>
                    </a:cubicBezTo>
                    <a:cubicBezTo>
                      <a:pt x="3766" y="1767"/>
                      <a:pt x="3617" y="1633"/>
                      <a:pt x="3433" y="1600"/>
                    </a:cubicBezTo>
                    <a:cubicBezTo>
                      <a:pt x="3267" y="1550"/>
                      <a:pt x="3083" y="1533"/>
                      <a:pt x="2900" y="1533"/>
                    </a:cubicBezTo>
                    <a:cubicBezTo>
                      <a:pt x="2583" y="1533"/>
                      <a:pt x="2283" y="1667"/>
                      <a:pt x="2067" y="1917"/>
                    </a:cubicBezTo>
                    <a:cubicBezTo>
                      <a:pt x="1900" y="2067"/>
                      <a:pt x="1934" y="2350"/>
                      <a:pt x="2117" y="2483"/>
                    </a:cubicBezTo>
                    <a:cubicBezTo>
                      <a:pt x="2150" y="2516"/>
                      <a:pt x="2167" y="2550"/>
                      <a:pt x="2184" y="2600"/>
                    </a:cubicBezTo>
                    <a:cubicBezTo>
                      <a:pt x="2150" y="2616"/>
                      <a:pt x="2100" y="2633"/>
                      <a:pt x="2067" y="2650"/>
                    </a:cubicBezTo>
                    <a:lnTo>
                      <a:pt x="1800" y="2650"/>
                    </a:lnTo>
                    <a:cubicBezTo>
                      <a:pt x="1350" y="2666"/>
                      <a:pt x="967" y="2966"/>
                      <a:pt x="850" y="3400"/>
                    </a:cubicBezTo>
                    <a:cubicBezTo>
                      <a:pt x="767" y="3649"/>
                      <a:pt x="867" y="3933"/>
                      <a:pt x="1100" y="4066"/>
                    </a:cubicBezTo>
                    <a:cubicBezTo>
                      <a:pt x="1167" y="4116"/>
                      <a:pt x="1234" y="4166"/>
                      <a:pt x="1334" y="4249"/>
                    </a:cubicBezTo>
                    <a:cubicBezTo>
                      <a:pt x="1284" y="4283"/>
                      <a:pt x="1217" y="4316"/>
                      <a:pt x="1150" y="4349"/>
                    </a:cubicBezTo>
                    <a:cubicBezTo>
                      <a:pt x="1067" y="4366"/>
                      <a:pt x="967" y="4383"/>
                      <a:pt x="867" y="4399"/>
                    </a:cubicBezTo>
                    <a:cubicBezTo>
                      <a:pt x="701" y="4416"/>
                      <a:pt x="567" y="4516"/>
                      <a:pt x="484" y="4666"/>
                    </a:cubicBezTo>
                    <a:cubicBezTo>
                      <a:pt x="384" y="4899"/>
                      <a:pt x="301" y="5149"/>
                      <a:pt x="251" y="5399"/>
                    </a:cubicBezTo>
                    <a:cubicBezTo>
                      <a:pt x="201" y="5749"/>
                      <a:pt x="334" y="5999"/>
                      <a:pt x="601" y="6099"/>
                    </a:cubicBezTo>
                    <a:cubicBezTo>
                      <a:pt x="784" y="6199"/>
                      <a:pt x="1000" y="6232"/>
                      <a:pt x="1200" y="6199"/>
                    </a:cubicBezTo>
                    <a:cubicBezTo>
                      <a:pt x="1267" y="6182"/>
                      <a:pt x="1350" y="6182"/>
                      <a:pt x="1384" y="6299"/>
                    </a:cubicBezTo>
                    <a:cubicBezTo>
                      <a:pt x="1267" y="6332"/>
                      <a:pt x="1150" y="6366"/>
                      <a:pt x="1017" y="6366"/>
                    </a:cubicBezTo>
                    <a:cubicBezTo>
                      <a:pt x="867" y="6349"/>
                      <a:pt x="717" y="6415"/>
                      <a:pt x="634" y="6532"/>
                    </a:cubicBezTo>
                    <a:cubicBezTo>
                      <a:pt x="367" y="6765"/>
                      <a:pt x="351" y="7182"/>
                      <a:pt x="601" y="7432"/>
                    </a:cubicBezTo>
                    <a:cubicBezTo>
                      <a:pt x="734" y="7549"/>
                      <a:pt x="900" y="7632"/>
                      <a:pt x="1084" y="7649"/>
                    </a:cubicBezTo>
                    <a:cubicBezTo>
                      <a:pt x="1150" y="7649"/>
                      <a:pt x="1217" y="7665"/>
                      <a:pt x="1284" y="7665"/>
                    </a:cubicBezTo>
                    <a:cubicBezTo>
                      <a:pt x="1284" y="7815"/>
                      <a:pt x="1184" y="7832"/>
                      <a:pt x="1117" y="7882"/>
                    </a:cubicBezTo>
                    <a:cubicBezTo>
                      <a:pt x="751" y="8148"/>
                      <a:pt x="534" y="8565"/>
                      <a:pt x="534" y="9015"/>
                    </a:cubicBezTo>
                    <a:cubicBezTo>
                      <a:pt x="517" y="9148"/>
                      <a:pt x="584" y="9298"/>
                      <a:pt x="717" y="9381"/>
                    </a:cubicBezTo>
                    <a:cubicBezTo>
                      <a:pt x="884" y="9498"/>
                      <a:pt x="1050" y="9581"/>
                      <a:pt x="1217" y="9698"/>
                    </a:cubicBezTo>
                    <a:cubicBezTo>
                      <a:pt x="1317" y="9781"/>
                      <a:pt x="1450" y="9798"/>
                      <a:pt x="1567" y="9748"/>
                    </a:cubicBezTo>
                    <a:cubicBezTo>
                      <a:pt x="1650" y="9715"/>
                      <a:pt x="1734" y="9648"/>
                      <a:pt x="1834" y="9748"/>
                    </a:cubicBezTo>
                    <a:cubicBezTo>
                      <a:pt x="1784" y="9815"/>
                      <a:pt x="1750" y="9881"/>
                      <a:pt x="1700" y="9948"/>
                    </a:cubicBezTo>
                    <a:cubicBezTo>
                      <a:pt x="1500" y="10148"/>
                      <a:pt x="1517" y="10465"/>
                      <a:pt x="1750" y="10648"/>
                    </a:cubicBezTo>
                    <a:cubicBezTo>
                      <a:pt x="1917" y="10814"/>
                      <a:pt x="2167" y="10898"/>
                      <a:pt x="2400" y="10881"/>
                    </a:cubicBezTo>
                    <a:cubicBezTo>
                      <a:pt x="2633" y="10914"/>
                      <a:pt x="2867" y="10798"/>
                      <a:pt x="2983" y="10598"/>
                    </a:cubicBezTo>
                    <a:cubicBezTo>
                      <a:pt x="2983" y="10581"/>
                      <a:pt x="3017" y="10581"/>
                      <a:pt x="3050" y="10565"/>
                    </a:cubicBezTo>
                    <a:cubicBezTo>
                      <a:pt x="3133" y="10631"/>
                      <a:pt x="3117" y="10714"/>
                      <a:pt x="3117" y="10798"/>
                    </a:cubicBezTo>
                    <a:cubicBezTo>
                      <a:pt x="3067" y="11098"/>
                      <a:pt x="3233" y="11398"/>
                      <a:pt x="3517" y="11531"/>
                    </a:cubicBezTo>
                    <a:cubicBezTo>
                      <a:pt x="3666" y="11598"/>
                      <a:pt x="3833" y="11648"/>
                      <a:pt x="4000" y="11698"/>
                    </a:cubicBezTo>
                    <a:cubicBezTo>
                      <a:pt x="4300" y="11764"/>
                      <a:pt x="4633" y="11748"/>
                      <a:pt x="4933" y="11614"/>
                    </a:cubicBezTo>
                    <a:cubicBezTo>
                      <a:pt x="5066" y="11564"/>
                      <a:pt x="5149" y="11464"/>
                      <a:pt x="5183" y="11331"/>
                    </a:cubicBezTo>
                    <a:cubicBezTo>
                      <a:pt x="5199" y="11264"/>
                      <a:pt x="5216" y="11198"/>
                      <a:pt x="5249" y="11098"/>
                    </a:cubicBezTo>
                    <a:cubicBezTo>
                      <a:pt x="5433" y="11298"/>
                      <a:pt x="5299" y="11448"/>
                      <a:pt x="5266" y="11614"/>
                    </a:cubicBezTo>
                    <a:cubicBezTo>
                      <a:pt x="5383" y="11781"/>
                      <a:pt x="5516" y="11914"/>
                      <a:pt x="5683" y="12031"/>
                    </a:cubicBezTo>
                    <a:cubicBezTo>
                      <a:pt x="5899" y="12164"/>
                      <a:pt x="6149" y="12197"/>
                      <a:pt x="6383" y="12131"/>
                    </a:cubicBezTo>
                    <a:cubicBezTo>
                      <a:pt x="6599" y="12114"/>
                      <a:pt x="6782" y="11964"/>
                      <a:pt x="6849" y="11764"/>
                    </a:cubicBezTo>
                    <a:cubicBezTo>
                      <a:pt x="6866" y="11731"/>
                      <a:pt x="6899" y="11698"/>
                      <a:pt x="6966" y="1166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9"/>
              <p:cNvSpPr/>
              <p:nvPr/>
            </p:nvSpPr>
            <p:spPr>
              <a:xfrm>
                <a:off x="2676500" y="3283520"/>
                <a:ext cx="50580" cy="39400"/>
              </a:xfrm>
              <a:custGeom>
                <a:avLst/>
                <a:gdLst/>
                <a:ahLst/>
                <a:cxnLst/>
                <a:rect l="l" t="t" r="r" b="b"/>
                <a:pathLst>
                  <a:path w="751" h="585" extrusionOk="0">
                    <a:moveTo>
                      <a:pt x="751" y="18"/>
                    </a:moveTo>
                    <a:cubicBezTo>
                      <a:pt x="601" y="118"/>
                      <a:pt x="467" y="201"/>
                      <a:pt x="351" y="284"/>
                    </a:cubicBezTo>
                    <a:cubicBezTo>
                      <a:pt x="234" y="368"/>
                      <a:pt x="151" y="468"/>
                      <a:pt x="1" y="584"/>
                    </a:cubicBezTo>
                    <a:cubicBezTo>
                      <a:pt x="68" y="234"/>
                      <a:pt x="384" y="1"/>
                      <a:pt x="751" y="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9"/>
              <p:cNvSpPr/>
              <p:nvPr/>
            </p:nvSpPr>
            <p:spPr>
              <a:xfrm>
                <a:off x="2667543" y="3263382"/>
                <a:ext cx="32597" cy="35965"/>
              </a:xfrm>
              <a:custGeom>
                <a:avLst/>
                <a:gdLst/>
                <a:ahLst/>
                <a:cxnLst/>
                <a:rect l="l" t="t" r="r" b="b"/>
                <a:pathLst>
                  <a:path w="484" h="534" extrusionOk="0">
                    <a:moveTo>
                      <a:pt x="1" y="500"/>
                    </a:moveTo>
                    <a:cubicBezTo>
                      <a:pt x="117" y="283"/>
                      <a:pt x="151" y="33"/>
                      <a:pt x="484" y="0"/>
                    </a:cubicBezTo>
                    <a:cubicBezTo>
                      <a:pt x="400" y="83"/>
                      <a:pt x="317" y="167"/>
                      <a:pt x="234" y="250"/>
                    </a:cubicBezTo>
                    <a:cubicBezTo>
                      <a:pt x="167" y="333"/>
                      <a:pt x="101" y="433"/>
                      <a:pt x="34" y="5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תיבת טקסט 10">
              <a:extLst>
                <a:ext uri="{FF2B5EF4-FFF2-40B4-BE49-F238E27FC236}">
                  <a16:creationId xmlns:a16="http://schemas.microsoft.com/office/drawing/2014/main" id="{84384434-3D7B-F245-CC25-CC1F146CF0A9}"/>
                </a:ext>
              </a:extLst>
            </p:cNvPr>
            <p:cNvSpPr txBox="1"/>
            <p:nvPr/>
          </p:nvSpPr>
          <p:spPr>
            <a:xfrm>
              <a:off x="1371286" y="3360433"/>
              <a:ext cx="1308561" cy="1477328"/>
            </a:xfrm>
            <a:prstGeom prst="rect">
              <a:avLst/>
            </a:prstGeom>
            <a:noFill/>
          </p:spPr>
          <p:txBody>
            <a:bodyPr wrap="square" rtlCol="0">
              <a:spAutoFit/>
            </a:bodyPr>
            <a:lstStyle/>
            <a:p>
              <a:pPr algn="ctr" rtl="1"/>
              <a:r>
                <a:rPr lang="he-IL" sz="1800" b="1" u="sng" dirty="0">
                  <a:latin typeface="David" panose="020E0502060401010101" pitchFamily="34" charset="-79"/>
                  <a:cs typeface="David" panose="020E0502060401010101" pitchFamily="34" charset="-79"/>
                </a:rPr>
                <a:t>וזאת ללא תלות במהירות הסירה.</a:t>
              </a:r>
              <a:endParaRPr lang="he-IL" sz="1800" dirty="0">
                <a:latin typeface="David" panose="020E0502060401010101" pitchFamily="34" charset="-79"/>
                <a:cs typeface="David" panose="020E0502060401010101" pitchFamily="34" charset="-79"/>
              </a:endParaRPr>
            </a:p>
            <a:p>
              <a:pPr algn="ctr" rtl="1"/>
              <a:endParaRPr lang="en-US" sz="18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1000"/>
                                        <p:tgtEl>
                                          <p:spTgt spid="272"/>
                                        </p:tgtEl>
                                      </p:cBhvr>
                                    </p:animEffect>
                                    <p:anim calcmode="lin" valueType="num">
                                      <p:cBhvr>
                                        <p:cTn id="13" dur="1000" fill="hold"/>
                                        <p:tgtEl>
                                          <p:spTgt spid="272"/>
                                        </p:tgtEl>
                                        <p:attrNameLst>
                                          <p:attrName>ppt_x</p:attrName>
                                        </p:attrNameLst>
                                      </p:cBhvr>
                                      <p:tavLst>
                                        <p:tav tm="0">
                                          <p:val>
                                            <p:strVal val="#ppt_x"/>
                                          </p:val>
                                        </p:tav>
                                        <p:tav tm="100000">
                                          <p:val>
                                            <p:strVal val="#ppt_x"/>
                                          </p:val>
                                        </p:tav>
                                      </p:tavLst>
                                    </p:anim>
                                    <p:anim calcmode="lin" valueType="num">
                                      <p:cBhvr>
                                        <p:cTn id="14"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77"/>
                                        </p:tgtEl>
                                        <p:attrNameLst>
                                          <p:attrName>style.visibility</p:attrName>
                                        </p:attrNameLst>
                                      </p:cBhvr>
                                      <p:to>
                                        <p:strVal val="visible"/>
                                      </p:to>
                                    </p:set>
                                    <p:animEffect transition="in" filter="circle(in)">
                                      <p:cBhvr>
                                        <p:cTn id="22" dur="2000"/>
                                        <p:tgtEl>
                                          <p:spTgt spid="277"/>
                                        </p:tgtEl>
                                      </p:cBhvr>
                                    </p:animEffect>
                                  </p:childTnLst>
                                </p:cTn>
                              </p:par>
                              <p:par>
                                <p:cTn id="23" presetID="6" presetClass="entr" presetSubtype="16" fill="hold" nodeType="withEffect">
                                  <p:stCondLst>
                                    <p:cond delay="0"/>
                                  </p:stCondLst>
                                  <p:childTnLst>
                                    <p:set>
                                      <p:cBhvr>
                                        <p:cTn id="24" dur="1" fill="hold">
                                          <p:stCondLst>
                                            <p:cond delay="0"/>
                                          </p:stCondLst>
                                        </p:cTn>
                                        <p:tgtEl>
                                          <p:spTgt spid="280"/>
                                        </p:tgtEl>
                                        <p:attrNameLst>
                                          <p:attrName>style.visibility</p:attrName>
                                        </p:attrNameLst>
                                      </p:cBhvr>
                                      <p:to>
                                        <p:strVal val="visible"/>
                                      </p:to>
                                    </p:set>
                                    <p:animEffect transition="in" filter="circle(in)">
                                      <p:cBhvr>
                                        <p:cTn id="25" dur="2000"/>
                                        <p:tgtEl>
                                          <p:spTgt spid="280"/>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circle(in)">
                                      <p:cBhvr>
                                        <p:cTn id="28" dur="2000"/>
                                        <p:tgtEl>
                                          <p:spTgt spid="27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5"/>
                                        </p:tgtEl>
                                        <p:attrNameLst>
                                          <p:attrName>style.visibility</p:attrName>
                                        </p:attrNameLst>
                                      </p:cBhvr>
                                      <p:to>
                                        <p:strVal val="visible"/>
                                      </p:to>
                                    </p:set>
                                    <p:anim calcmode="lin" valueType="num">
                                      <p:cBhvr additive="base">
                                        <p:cTn id="33" dur="500" fill="hold"/>
                                        <p:tgtEl>
                                          <p:spTgt spid="275"/>
                                        </p:tgtEl>
                                        <p:attrNameLst>
                                          <p:attrName>ppt_x</p:attrName>
                                        </p:attrNameLst>
                                      </p:cBhvr>
                                      <p:tavLst>
                                        <p:tav tm="0">
                                          <p:val>
                                            <p:strVal val="#ppt_x"/>
                                          </p:val>
                                        </p:tav>
                                        <p:tav tm="100000">
                                          <p:val>
                                            <p:strVal val="#ppt_x"/>
                                          </p:val>
                                        </p:tav>
                                      </p:tavLst>
                                    </p:anim>
                                    <p:anim calcmode="lin" valueType="num">
                                      <p:cBhvr additive="base">
                                        <p:cTn id="34" dur="500" fill="hold"/>
                                        <p:tgtEl>
                                          <p:spTgt spid="27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23"/>
                                        </p:tgtEl>
                                        <p:attrNameLst>
                                          <p:attrName>style.visibility</p:attrName>
                                        </p:attrNameLst>
                                      </p:cBhvr>
                                      <p:to>
                                        <p:strVal val="visible"/>
                                      </p:to>
                                    </p:set>
                                    <p:animEffect transition="in" filter="wipe(down)">
                                      <p:cBhvr>
                                        <p:cTn id="42" dur="500"/>
                                        <p:tgtEl>
                                          <p:spTgt spid="32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9"/>
                                        </p:tgtEl>
                                        <p:attrNameLst>
                                          <p:attrName>style.visibility</p:attrName>
                                        </p:attrNameLst>
                                      </p:cBhvr>
                                      <p:to>
                                        <p:strVal val="visible"/>
                                      </p:to>
                                    </p:set>
                                    <p:animEffect transition="in" filter="wipe(down)">
                                      <p:cBhvr>
                                        <p:cTn id="45" dur="500"/>
                                        <p:tgtEl>
                                          <p:spTgt spid="319"/>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grpId="0" nodeType="clickEffect">
                                  <p:stCondLst>
                                    <p:cond delay="0"/>
                                  </p:stCondLst>
                                  <p:childTnLst>
                                    <p:set>
                                      <p:cBhvr>
                                        <p:cTn id="49" dur="1" fill="hold">
                                          <p:stCondLst>
                                            <p:cond delay="0"/>
                                          </p:stCondLst>
                                        </p:cTn>
                                        <p:tgtEl>
                                          <p:spTgt spid="273"/>
                                        </p:tgtEl>
                                        <p:attrNameLst>
                                          <p:attrName>style.visibility</p:attrName>
                                        </p:attrNameLst>
                                      </p:cBhvr>
                                      <p:to>
                                        <p:strVal val="visible"/>
                                      </p:to>
                                    </p:set>
                                    <p:anim calcmode="lin" valueType="num">
                                      <p:cBhvr>
                                        <p:cTn id="50" dur="1000" fill="hold"/>
                                        <p:tgtEl>
                                          <p:spTgt spid="273"/>
                                        </p:tgtEl>
                                        <p:attrNameLst>
                                          <p:attrName>ppt_w</p:attrName>
                                        </p:attrNameLst>
                                      </p:cBhvr>
                                      <p:tavLst>
                                        <p:tav tm="0">
                                          <p:val>
                                            <p:fltVal val="0"/>
                                          </p:val>
                                        </p:tav>
                                        <p:tav tm="100000">
                                          <p:val>
                                            <p:strVal val="#ppt_w"/>
                                          </p:val>
                                        </p:tav>
                                      </p:tavLst>
                                    </p:anim>
                                    <p:anim calcmode="lin" valueType="num">
                                      <p:cBhvr>
                                        <p:cTn id="51" dur="1000" fill="hold"/>
                                        <p:tgtEl>
                                          <p:spTgt spid="273"/>
                                        </p:tgtEl>
                                        <p:attrNameLst>
                                          <p:attrName>ppt_h</p:attrName>
                                        </p:attrNameLst>
                                      </p:cBhvr>
                                      <p:tavLst>
                                        <p:tav tm="0">
                                          <p:val>
                                            <p:fltVal val="0"/>
                                          </p:val>
                                        </p:tav>
                                        <p:tav tm="100000">
                                          <p:val>
                                            <p:strVal val="#ppt_h"/>
                                          </p:val>
                                        </p:tav>
                                      </p:tavLst>
                                    </p:anim>
                                    <p:anim calcmode="lin" valueType="num">
                                      <p:cBhvr>
                                        <p:cTn id="52" dur="1000" fill="hold"/>
                                        <p:tgtEl>
                                          <p:spTgt spid="273"/>
                                        </p:tgtEl>
                                        <p:attrNameLst>
                                          <p:attrName>style.rotation</p:attrName>
                                        </p:attrNameLst>
                                      </p:cBhvr>
                                      <p:tavLst>
                                        <p:tav tm="0">
                                          <p:val>
                                            <p:fltVal val="90"/>
                                          </p:val>
                                        </p:tav>
                                        <p:tav tm="100000">
                                          <p:val>
                                            <p:fltVal val="0"/>
                                          </p:val>
                                        </p:tav>
                                      </p:tavLst>
                                    </p:anim>
                                    <p:animEffect transition="in" filter="fade">
                                      <p:cBhvr>
                                        <p:cTn id="53" dur="1000"/>
                                        <p:tgtEl>
                                          <p:spTgt spid="27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down)">
                                      <p:cBhvr>
                                        <p:cTn id="58" dur="500"/>
                                        <p:tgtEl>
                                          <p:spTgt spid="1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wipe(down)">
                                      <p:cBhvr>
                                        <p:cTn id="61" dur="500"/>
                                        <p:tgtEl>
                                          <p:spTgt spid="27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79"/>
                                        </p:tgtEl>
                                        <p:attrNameLst>
                                          <p:attrName>style.visibility</p:attrName>
                                        </p:attrNameLst>
                                      </p:cBhvr>
                                      <p:to>
                                        <p:strVal val="visible"/>
                                      </p:to>
                                    </p:set>
                                    <p:animEffect transition="in" filter="wipe(down)">
                                      <p:cBhvr>
                                        <p:cTn id="64" dur="500"/>
                                        <p:tgtEl>
                                          <p:spTgt spid="279"/>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274"/>
                                        </p:tgtEl>
                                        <p:attrNameLst>
                                          <p:attrName>style.visibility</p:attrName>
                                        </p:attrNameLst>
                                      </p:cBhvr>
                                      <p:to>
                                        <p:strVal val="visible"/>
                                      </p:to>
                                    </p:set>
                                    <p:animEffect transition="in" filter="barn(inVertical)">
                                      <p:cBhvr>
                                        <p:cTn id="69" dur="500"/>
                                        <p:tgtEl>
                                          <p:spTgt spid="274"/>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18"/>
                                        </p:tgtEl>
                                        <p:attrNameLst>
                                          <p:attrName>style.visibility</p:attrName>
                                        </p:attrNameLst>
                                      </p:cBhvr>
                                      <p:to>
                                        <p:strVal val="visible"/>
                                      </p:to>
                                    </p:set>
                                    <p:animEffect transition="in" filter="wipe(down)">
                                      <p:cBhvr>
                                        <p:cTn id="81"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273" grpId="0" animBg="1"/>
      <p:bldP spid="274" grpId="0" animBg="1"/>
      <p:bldP spid="275" grpId="0" animBg="1"/>
      <p:bldP spid="276" grpId="0" animBg="1"/>
      <p:bldP spid="277" grpId="0" animBg="1"/>
      <p:bldP spid="278" grpId="0" animBg="1"/>
      <p:bldP spid="279" grpId="0" animBg="1"/>
      <p:bldP spid="318" grpId="0" animBg="1"/>
      <p:bldP spid="319" grpId="0" animBg="1"/>
      <p:bldP spid="3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2Mate.is - Mach-like capillary-gravity wakes-ExUmyN2P0ec-1080p-1654366423070_Trim">
            <a:hlinkClick r:id="" action="ppaction://media"/>
            <a:extLst>
              <a:ext uri="{FF2B5EF4-FFF2-40B4-BE49-F238E27FC236}">
                <a16:creationId xmlns:a16="http://schemas.microsoft.com/office/drawing/2014/main" id="{3960930E-2559-9522-18D2-A7F3EE2834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675176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5" name="Google Shape;335;p30"/>
          <p:cNvSpPr/>
          <p:nvPr/>
        </p:nvSpPr>
        <p:spPr>
          <a:xfrm rot="436183">
            <a:off x="3416770" y="1625430"/>
            <a:ext cx="2520668" cy="358324"/>
          </a:xfrm>
          <a:custGeom>
            <a:avLst/>
            <a:gdLst/>
            <a:ahLst/>
            <a:cxnLst/>
            <a:rect l="l" t="t" r="r" b="b"/>
            <a:pathLst>
              <a:path w="4966" h="1251" fill="none" extrusionOk="0">
                <a:moveTo>
                  <a:pt x="4966" y="1251"/>
                </a:moveTo>
                <a:cubicBezTo>
                  <a:pt x="3999" y="434"/>
                  <a:pt x="1300" y="1"/>
                  <a:pt x="0" y="101"/>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0"/>
          <p:cNvSpPr/>
          <p:nvPr/>
        </p:nvSpPr>
        <p:spPr>
          <a:xfrm>
            <a:off x="3252288" y="2743141"/>
            <a:ext cx="2549606" cy="167600"/>
          </a:xfrm>
          <a:custGeom>
            <a:avLst/>
            <a:gdLst/>
            <a:ahLst/>
            <a:cxnLst/>
            <a:rect l="l" t="t" r="r" b="b"/>
            <a:pathLst>
              <a:path w="3467" h="384" fill="none" extrusionOk="0">
                <a:moveTo>
                  <a:pt x="1" y="34"/>
                </a:moveTo>
                <a:cubicBezTo>
                  <a:pt x="667" y="1"/>
                  <a:pt x="2950" y="384"/>
                  <a:pt x="3467" y="367"/>
                </a:cubicBezTo>
              </a:path>
            </a:pathLst>
          </a:custGeom>
          <a:noFill/>
          <a:ln w="28575" cap="rnd" cmpd="sng">
            <a:solidFill>
              <a:schemeClr val="accent3"/>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0"/>
          <p:cNvSpPr/>
          <p:nvPr/>
        </p:nvSpPr>
        <p:spPr>
          <a:xfrm>
            <a:off x="3425759" y="3377090"/>
            <a:ext cx="2418063" cy="859475"/>
          </a:xfrm>
          <a:custGeom>
            <a:avLst/>
            <a:gdLst/>
            <a:ahLst/>
            <a:cxnLst/>
            <a:rect l="l" t="t" r="r" b="b"/>
            <a:pathLst>
              <a:path w="5100" h="2000" fill="none" extrusionOk="0">
                <a:moveTo>
                  <a:pt x="5099" y="0"/>
                </a:moveTo>
                <a:cubicBezTo>
                  <a:pt x="4849" y="883"/>
                  <a:pt x="3466" y="2000"/>
                  <a:pt x="1" y="1950"/>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כותרת 2">
            <a:extLst>
              <a:ext uri="{FF2B5EF4-FFF2-40B4-BE49-F238E27FC236}">
                <a16:creationId xmlns:a16="http://schemas.microsoft.com/office/drawing/2014/main" id="{A08469FB-F612-D3C7-F9CD-9FA1F08A9796}"/>
              </a:ext>
            </a:extLst>
          </p:cNvPr>
          <p:cNvSpPr>
            <a:spLocks noGrp="1"/>
          </p:cNvSpPr>
          <p:nvPr>
            <p:ph type="ctrTitle"/>
          </p:nvPr>
        </p:nvSpPr>
        <p:spPr>
          <a:xfrm>
            <a:off x="280219" y="63533"/>
            <a:ext cx="8268163" cy="928715"/>
          </a:xfrm>
        </p:spPr>
        <p:txBody>
          <a:bodyPr/>
          <a:lstStyle/>
          <a:p>
            <a:pPr rtl="1"/>
            <a:r>
              <a:rPr lang="he-IL" sz="3200" dirty="0">
                <a:latin typeface="David" panose="020E0502060401010101" pitchFamily="34" charset="-79"/>
                <a:cs typeface="David" panose="020E0502060401010101" pitchFamily="34" charset="-79"/>
              </a:rPr>
              <a:t>למה קלווין? </a:t>
            </a:r>
            <a:endParaRPr lang="en-US" sz="3200" dirty="0">
              <a:latin typeface="David" panose="020E0502060401010101" pitchFamily="34" charset="-79"/>
              <a:cs typeface="David" panose="020E0502060401010101" pitchFamily="34" charset="-79"/>
            </a:endParaRPr>
          </a:p>
        </p:txBody>
      </p:sp>
      <p:grpSp>
        <p:nvGrpSpPr>
          <p:cNvPr id="16" name="קבוצה 15">
            <a:extLst>
              <a:ext uri="{FF2B5EF4-FFF2-40B4-BE49-F238E27FC236}">
                <a16:creationId xmlns:a16="http://schemas.microsoft.com/office/drawing/2014/main" id="{B11BE320-B452-41D6-A254-3364DF1DAC85}"/>
              </a:ext>
            </a:extLst>
          </p:cNvPr>
          <p:cNvGrpSpPr/>
          <p:nvPr/>
        </p:nvGrpSpPr>
        <p:grpSpPr>
          <a:xfrm>
            <a:off x="5724293" y="1674137"/>
            <a:ext cx="2625986" cy="2047372"/>
            <a:chOff x="5724293" y="1674137"/>
            <a:chExt cx="2625986" cy="2047372"/>
          </a:xfrm>
        </p:grpSpPr>
        <p:grpSp>
          <p:nvGrpSpPr>
            <p:cNvPr id="329" name="Google Shape;329;p30"/>
            <p:cNvGrpSpPr/>
            <p:nvPr/>
          </p:nvGrpSpPr>
          <p:grpSpPr>
            <a:xfrm>
              <a:off x="5724293" y="1674137"/>
              <a:ext cx="2625986" cy="2047372"/>
              <a:chOff x="2500672" y="2079970"/>
              <a:chExt cx="1522293" cy="1266421"/>
            </a:xfrm>
          </p:grpSpPr>
          <p:sp>
            <p:nvSpPr>
              <p:cNvPr id="330" name="Google Shape;330;p30"/>
              <p:cNvSpPr/>
              <p:nvPr/>
            </p:nvSpPr>
            <p:spPr>
              <a:xfrm>
                <a:off x="2500672" y="2079970"/>
                <a:ext cx="1522293" cy="1266421"/>
              </a:xfrm>
              <a:custGeom>
                <a:avLst/>
                <a:gdLst/>
                <a:ahLst/>
                <a:cxnLst/>
                <a:rect l="l" t="t" r="r" b="b"/>
                <a:pathLst>
                  <a:path w="11298" h="9399" fill="none" extrusionOk="0">
                    <a:moveTo>
                      <a:pt x="2566" y="784"/>
                    </a:moveTo>
                    <a:cubicBezTo>
                      <a:pt x="517" y="2017"/>
                      <a:pt x="0" y="6782"/>
                      <a:pt x="2533" y="8082"/>
                    </a:cubicBezTo>
                    <a:cubicBezTo>
                      <a:pt x="5066" y="9398"/>
                      <a:pt x="10398" y="8982"/>
                      <a:pt x="10698" y="6449"/>
                    </a:cubicBezTo>
                    <a:cubicBezTo>
                      <a:pt x="10998" y="3916"/>
                      <a:pt x="11298" y="834"/>
                      <a:pt x="9132" y="417"/>
                    </a:cubicBezTo>
                    <a:cubicBezTo>
                      <a:pt x="6965" y="1"/>
                      <a:pt x="3233" y="151"/>
                      <a:pt x="2200" y="1567"/>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0"/>
              <p:cNvSpPr/>
              <p:nvPr/>
            </p:nvSpPr>
            <p:spPr>
              <a:xfrm>
                <a:off x="3315702" y="2160813"/>
                <a:ext cx="545697" cy="143768"/>
              </a:xfrm>
              <a:custGeom>
                <a:avLst/>
                <a:gdLst/>
                <a:ahLst/>
                <a:cxnLst/>
                <a:rect l="l" t="t" r="r" b="b"/>
                <a:pathLst>
                  <a:path w="4050" h="1067" fill="none" extrusionOk="0">
                    <a:moveTo>
                      <a:pt x="0" y="0"/>
                    </a:moveTo>
                    <a:cubicBezTo>
                      <a:pt x="1450" y="0"/>
                      <a:pt x="3633" y="84"/>
                      <a:pt x="4049" y="1067"/>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30"/>
              <p:cNvSpPr/>
              <p:nvPr/>
            </p:nvSpPr>
            <p:spPr>
              <a:xfrm>
                <a:off x="3879177" y="2376392"/>
                <a:ext cx="18055" cy="132584"/>
              </a:xfrm>
              <a:custGeom>
                <a:avLst/>
                <a:gdLst/>
                <a:ahLst/>
                <a:cxnLst/>
                <a:rect l="l" t="t" r="r" b="b"/>
                <a:pathLst>
                  <a:path w="134" h="984" fill="none" extrusionOk="0">
                    <a:moveTo>
                      <a:pt x="0" y="0"/>
                    </a:moveTo>
                    <a:cubicBezTo>
                      <a:pt x="67" y="317"/>
                      <a:pt x="100" y="650"/>
                      <a:pt x="134" y="983"/>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30"/>
              <p:cNvSpPr/>
              <p:nvPr/>
            </p:nvSpPr>
            <p:spPr>
              <a:xfrm>
                <a:off x="2669095" y="2665943"/>
                <a:ext cx="148214" cy="399774"/>
              </a:xfrm>
              <a:custGeom>
                <a:avLst/>
                <a:gdLst/>
                <a:ahLst/>
                <a:cxnLst/>
                <a:rect l="l" t="t" r="r" b="b"/>
                <a:pathLst>
                  <a:path w="1100" h="2967" fill="none" extrusionOk="0">
                    <a:moveTo>
                      <a:pt x="83" y="1"/>
                    </a:moveTo>
                    <a:cubicBezTo>
                      <a:pt x="0" y="700"/>
                      <a:pt x="400" y="2483"/>
                      <a:pt x="1100" y="2967"/>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0"/>
              <p:cNvSpPr/>
              <p:nvPr/>
            </p:nvSpPr>
            <p:spPr>
              <a:xfrm>
                <a:off x="2743201" y="2605311"/>
                <a:ext cx="11318" cy="137165"/>
              </a:xfrm>
              <a:custGeom>
                <a:avLst/>
                <a:gdLst/>
                <a:ahLst/>
                <a:cxnLst/>
                <a:rect l="l" t="t" r="r" b="b"/>
                <a:pathLst>
                  <a:path w="84" h="1018" fill="none" extrusionOk="0">
                    <a:moveTo>
                      <a:pt x="83" y="1"/>
                    </a:moveTo>
                    <a:cubicBezTo>
                      <a:pt x="17" y="334"/>
                      <a:pt x="0" y="684"/>
                      <a:pt x="17" y="1017"/>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תיבת טקסט 5">
              <a:extLst>
                <a:ext uri="{FF2B5EF4-FFF2-40B4-BE49-F238E27FC236}">
                  <a16:creationId xmlns:a16="http://schemas.microsoft.com/office/drawing/2014/main" id="{47903331-F063-8AA2-BEE4-20E4CC3F4559}"/>
                </a:ext>
              </a:extLst>
            </p:cNvPr>
            <p:cNvSpPr txBox="1"/>
            <p:nvPr/>
          </p:nvSpPr>
          <p:spPr>
            <a:xfrm>
              <a:off x="6136212" y="2031138"/>
              <a:ext cx="1691944" cy="1015663"/>
            </a:xfrm>
            <a:prstGeom prst="rect">
              <a:avLst/>
            </a:prstGeom>
            <a:noFill/>
          </p:spPr>
          <p:txBody>
            <a:bodyPr wrap="square" rtlCol="0">
              <a:spAutoFit/>
            </a:bodyPr>
            <a:lstStyle/>
            <a:p>
              <a:pPr algn="r" rtl="1"/>
              <a:r>
                <a:rPr lang="he-IL" sz="2000" dirty="0">
                  <a:latin typeface="David" panose="020E0502060401010101" pitchFamily="34" charset="-79"/>
                  <a:cs typeface="David" panose="020E0502060401010101" pitchFamily="34" charset="-79"/>
                </a:rPr>
                <a:t>בחרנו לחקור את נושא שובל קלווין מכיוון</a:t>
              </a:r>
              <a:endParaRPr lang="en-US" sz="2000" dirty="0"/>
            </a:p>
          </p:txBody>
        </p:sp>
      </p:grpSp>
      <p:grpSp>
        <p:nvGrpSpPr>
          <p:cNvPr id="13" name="קבוצה 12">
            <a:extLst>
              <a:ext uri="{FF2B5EF4-FFF2-40B4-BE49-F238E27FC236}">
                <a16:creationId xmlns:a16="http://schemas.microsoft.com/office/drawing/2014/main" id="{6E651FF7-883A-0378-3685-498F237213F5}"/>
              </a:ext>
            </a:extLst>
          </p:cNvPr>
          <p:cNvGrpSpPr/>
          <p:nvPr/>
        </p:nvGrpSpPr>
        <p:grpSpPr>
          <a:xfrm>
            <a:off x="994760" y="992248"/>
            <a:ext cx="2102556" cy="1008680"/>
            <a:chOff x="994760" y="992248"/>
            <a:chExt cx="2102556" cy="1008680"/>
          </a:xfrm>
        </p:grpSpPr>
        <p:grpSp>
          <p:nvGrpSpPr>
            <p:cNvPr id="336" name="Google Shape;336;p30"/>
            <p:cNvGrpSpPr/>
            <p:nvPr/>
          </p:nvGrpSpPr>
          <p:grpSpPr>
            <a:xfrm>
              <a:off x="994760" y="992248"/>
              <a:ext cx="2102556" cy="1008680"/>
              <a:chOff x="1769664" y="1621200"/>
              <a:chExt cx="2102556" cy="1008680"/>
            </a:xfrm>
          </p:grpSpPr>
          <p:sp>
            <p:nvSpPr>
              <p:cNvPr id="337" name="Google Shape;337;p30"/>
              <p:cNvSpPr/>
              <p:nvPr/>
            </p:nvSpPr>
            <p:spPr>
              <a:xfrm>
                <a:off x="1769664" y="1621200"/>
                <a:ext cx="2102556" cy="1008680"/>
              </a:xfrm>
              <a:custGeom>
                <a:avLst/>
                <a:gdLst/>
                <a:ahLst/>
                <a:cxnLst/>
                <a:rect l="l" t="t" r="r" b="b"/>
                <a:pathLst>
                  <a:path w="10316" h="4949" fill="none" extrusionOk="0">
                    <a:moveTo>
                      <a:pt x="584" y="1900"/>
                    </a:moveTo>
                    <a:cubicBezTo>
                      <a:pt x="1" y="2883"/>
                      <a:pt x="417" y="4599"/>
                      <a:pt x="1301" y="4782"/>
                    </a:cubicBezTo>
                    <a:cubicBezTo>
                      <a:pt x="2200" y="4949"/>
                      <a:pt x="7932" y="4949"/>
                      <a:pt x="9099" y="4616"/>
                    </a:cubicBezTo>
                    <a:cubicBezTo>
                      <a:pt x="10282" y="4266"/>
                      <a:pt x="10315" y="2849"/>
                      <a:pt x="9932" y="1533"/>
                    </a:cubicBezTo>
                    <a:cubicBezTo>
                      <a:pt x="9565" y="217"/>
                      <a:pt x="2167" y="0"/>
                      <a:pt x="217" y="1750"/>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0"/>
              <p:cNvSpPr/>
              <p:nvPr/>
            </p:nvSpPr>
            <p:spPr>
              <a:xfrm>
                <a:off x="2839471" y="1804426"/>
                <a:ext cx="428215" cy="34241"/>
              </a:xfrm>
              <a:custGeom>
                <a:avLst/>
                <a:gdLst/>
                <a:ahLst/>
                <a:cxnLst/>
                <a:rect l="l" t="t" r="r" b="b"/>
                <a:pathLst>
                  <a:path w="2101" h="168" fill="none" extrusionOk="0">
                    <a:moveTo>
                      <a:pt x="1" y="101"/>
                    </a:moveTo>
                    <a:cubicBezTo>
                      <a:pt x="700" y="51"/>
                      <a:pt x="1400" y="1"/>
                      <a:pt x="2100" y="167"/>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0"/>
              <p:cNvSpPr/>
              <p:nvPr/>
            </p:nvSpPr>
            <p:spPr>
              <a:xfrm>
                <a:off x="3359191" y="1831736"/>
                <a:ext cx="112098" cy="6930"/>
              </a:xfrm>
              <a:custGeom>
                <a:avLst/>
                <a:gdLst/>
                <a:ahLst/>
                <a:cxnLst/>
                <a:rect l="l" t="t" r="r" b="b"/>
                <a:pathLst>
                  <a:path w="550" h="34" fill="none" extrusionOk="0">
                    <a:moveTo>
                      <a:pt x="0" y="33"/>
                    </a:moveTo>
                    <a:cubicBezTo>
                      <a:pt x="183" y="33"/>
                      <a:pt x="350" y="0"/>
                      <a:pt x="550" y="0"/>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0"/>
              <p:cNvSpPr/>
              <p:nvPr/>
            </p:nvSpPr>
            <p:spPr>
              <a:xfrm>
                <a:off x="1854653" y="1916522"/>
                <a:ext cx="268424" cy="485895"/>
              </a:xfrm>
              <a:custGeom>
                <a:avLst/>
                <a:gdLst/>
                <a:ahLst/>
                <a:cxnLst/>
                <a:rect l="l" t="t" r="r" b="b"/>
                <a:pathLst>
                  <a:path w="1317" h="2384" fill="none" extrusionOk="0">
                    <a:moveTo>
                      <a:pt x="1317" y="1"/>
                    </a:moveTo>
                    <a:cubicBezTo>
                      <a:pt x="500" y="301"/>
                      <a:pt x="0" y="1700"/>
                      <a:pt x="550" y="2383"/>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תיבת טקסט 6">
              <a:extLst>
                <a:ext uri="{FF2B5EF4-FFF2-40B4-BE49-F238E27FC236}">
                  <a16:creationId xmlns:a16="http://schemas.microsoft.com/office/drawing/2014/main" id="{7C5CB06E-CBD3-29A4-3803-7389D89A5201}"/>
                </a:ext>
              </a:extLst>
            </p:cNvPr>
            <p:cNvSpPr txBox="1"/>
            <p:nvPr/>
          </p:nvSpPr>
          <p:spPr>
            <a:xfrm>
              <a:off x="1103998" y="1213852"/>
              <a:ext cx="1830436" cy="738664"/>
            </a:xfrm>
            <a:prstGeom prst="rect">
              <a:avLst/>
            </a:prstGeom>
            <a:noFill/>
          </p:spPr>
          <p:txBody>
            <a:bodyPr wrap="square" rtlCol="0">
              <a:spAutoFit/>
            </a:bodyPr>
            <a:lstStyle/>
            <a:p>
              <a:pPr algn="r" rtl="1"/>
              <a:r>
                <a:rPr lang="he-IL" sz="1400" dirty="0">
                  <a:latin typeface="David" panose="020E0502060401010101" pitchFamily="34" charset="-79"/>
                  <a:cs typeface="David" panose="020E0502060401010101" pitchFamily="34" charset="-79"/>
                </a:rPr>
                <a:t>מדובר בתחום מעניין במדעים</a:t>
              </a:r>
              <a:br>
                <a:rPr lang="he-IL" sz="1400" dirty="0">
                  <a:latin typeface="David" panose="020E0502060401010101" pitchFamily="34" charset="-79"/>
                  <a:cs typeface="David" panose="020E0502060401010101" pitchFamily="34" charset="-79"/>
                </a:rPr>
              </a:br>
              <a:r>
                <a:rPr lang="he-IL" sz="1400" dirty="0">
                  <a:latin typeface="David" panose="020E0502060401010101" pitchFamily="34" charset="-79"/>
                  <a:cs typeface="David" panose="020E0502060401010101" pitchFamily="34" charset="-79"/>
                </a:rPr>
                <a:t> הטבעיים והטכנולוגיים.</a:t>
              </a:r>
              <a:endParaRPr lang="en-US" dirty="0"/>
            </a:p>
          </p:txBody>
        </p:sp>
      </p:grpSp>
      <p:grpSp>
        <p:nvGrpSpPr>
          <p:cNvPr id="14" name="קבוצה 13">
            <a:extLst>
              <a:ext uri="{FF2B5EF4-FFF2-40B4-BE49-F238E27FC236}">
                <a16:creationId xmlns:a16="http://schemas.microsoft.com/office/drawing/2014/main" id="{83A595B2-0097-A8E9-5055-9F5192D18376}"/>
              </a:ext>
            </a:extLst>
          </p:cNvPr>
          <p:cNvGrpSpPr/>
          <p:nvPr/>
        </p:nvGrpSpPr>
        <p:grpSpPr>
          <a:xfrm>
            <a:off x="596122" y="2343725"/>
            <a:ext cx="2745317" cy="1257400"/>
            <a:chOff x="596122" y="2343725"/>
            <a:chExt cx="2745317" cy="1257400"/>
          </a:xfrm>
        </p:grpSpPr>
        <p:grpSp>
          <p:nvGrpSpPr>
            <p:cNvPr id="342" name="Google Shape;342;p30"/>
            <p:cNvGrpSpPr/>
            <p:nvPr/>
          </p:nvGrpSpPr>
          <p:grpSpPr>
            <a:xfrm>
              <a:off x="641111" y="2343725"/>
              <a:ext cx="2700328" cy="1077218"/>
              <a:chOff x="1667758" y="2673882"/>
              <a:chExt cx="2319822" cy="944275"/>
            </a:xfrm>
          </p:grpSpPr>
          <p:sp>
            <p:nvSpPr>
              <p:cNvPr id="343" name="Google Shape;343;p30"/>
              <p:cNvSpPr/>
              <p:nvPr/>
            </p:nvSpPr>
            <p:spPr>
              <a:xfrm>
                <a:off x="1667758" y="2673882"/>
                <a:ext cx="2319822" cy="944275"/>
              </a:xfrm>
              <a:custGeom>
                <a:avLst/>
                <a:gdLst/>
                <a:ahLst/>
                <a:cxnLst/>
                <a:rect l="l" t="t" r="r" b="b"/>
                <a:pathLst>
                  <a:path w="11382" h="4633" fill="none" extrusionOk="0">
                    <a:moveTo>
                      <a:pt x="568" y="1100"/>
                    </a:moveTo>
                    <a:cubicBezTo>
                      <a:pt x="34" y="2150"/>
                      <a:pt x="501" y="4549"/>
                      <a:pt x="1617" y="4449"/>
                    </a:cubicBezTo>
                    <a:cubicBezTo>
                      <a:pt x="2734" y="4366"/>
                      <a:pt x="10782" y="4633"/>
                      <a:pt x="10998" y="3716"/>
                    </a:cubicBezTo>
                    <a:cubicBezTo>
                      <a:pt x="11232" y="2800"/>
                      <a:pt x="11382" y="567"/>
                      <a:pt x="10515" y="284"/>
                    </a:cubicBezTo>
                    <a:cubicBezTo>
                      <a:pt x="9649" y="0"/>
                      <a:pt x="934" y="84"/>
                      <a:pt x="1" y="1134"/>
                    </a:cubicBezTo>
                  </a:path>
                </a:pathLst>
              </a:custGeom>
              <a:noFill/>
              <a:ln w="28575" cap="rnd" cmpd="sng">
                <a:solidFill>
                  <a:schemeClr val="accent3"/>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0"/>
              <p:cNvSpPr/>
              <p:nvPr/>
            </p:nvSpPr>
            <p:spPr>
              <a:xfrm>
                <a:off x="2041345" y="2809620"/>
                <a:ext cx="509741" cy="71539"/>
              </a:xfrm>
              <a:custGeom>
                <a:avLst/>
                <a:gdLst/>
                <a:ahLst/>
                <a:cxnLst/>
                <a:rect l="l" t="t" r="r" b="b"/>
                <a:pathLst>
                  <a:path w="2501" h="351" fill="none" extrusionOk="0">
                    <a:moveTo>
                      <a:pt x="1" y="351"/>
                    </a:moveTo>
                    <a:cubicBezTo>
                      <a:pt x="651" y="1"/>
                      <a:pt x="1767" y="101"/>
                      <a:pt x="2500" y="1"/>
                    </a:cubicBezTo>
                  </a:path>
                </a:pathLst>
              </a:custGeom>
              <a:noFill/>
              <a:ln w="28575" cap="rnd" cmpd="sng">
                <a:solidFill>
                  <a:schemeClr val="accent3"/>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0"/>
              <p:cNvSpPr/>
              <p:nvPr/>
            </p:nvSpPr>
            <p:spPr>
              <a:xfrm>
                <a:off x="2618743" y="2809620"/>
                <a:ext cx="119028" cy="20585"/>
              </a:xfrm>
              <a:custGeom>
                <a:avLst/>
                <a:gdLst/>
                <a:ahLst/>
                <a:cxnLst/>
                <a:rect l="l" t="t" r="r" b="b"/>
                <a:pathLst>
                  <a:path w="584" h="101" fill="none" extrusionOk="0">
                    <a:moveTo>
                      <a:pt x="1" y="101"/>
                    </a:moveTo>
                    <a:cubicBezTo>
                      <a:pt x="184" y="34"/>
                      <a:pt x="384" y="1"/>
                      <a:pt x="584" y="1"/>
                    </a:cubicBezTo>
                  </a:path>
                </a:pathLst>
              </a:custGeom>
              <a:noFill/>
              <a:ln w="28575" cap="rnd" cmpd="sng">
                <a:solidFill>
                  <a:schemeClr val="accent3"/>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תיבת טקסט 7">
              <a:extLst>
                <a:ext uri="{FF2B5EF4-FFF2-40B4-BE49-F238E27FC236}">
                  <a16:creationId xmlns:a16="http://schemas.microsoft.com/office/drawing/2014/main" id="{26EC48F4-071E-35D1-3515-B9CDF3BB18E7}"/>
                </a:ext>
              </a:extLst>
            </p:cNvPr>
            <p:cNvSpPr txBox="1"/>
            <p:nvPr/>
          </p:nvSpPr>
          <p:spPr>
            <a:xfrm>
              <a:off x="596122" y="2523907"/>
              <a:ext cx="2559083" cy="1077218"/>
            </a:xfrm>
            <a:prstGeom prst="rect">
              <a:avLst/>
            </a:prstGeom>
            <a:noFill/>
          </p:spPr>
          <p:txBody>
            <a:bodyPr wrap="square" rtlCol="0">
              <a:spAutoFit/>
            </a:bodyPr>
            <a:lstStyle/>
            <a:p>
              <a:pPr algn="r" rtl="1"/>
              <a:r>
                <a:rPr lang="he-IL" sz="1600" dirty="0">
                  <a:latin typeface="David" panose="020E0502060401010101" pitchFamily="34" charset="-79"/>
                  <a:cs typeface="David" panose="020E0502060401010101" pitchFamily="34" charset="-79"/>
                </a:rPr>
                <a:t>הנושא מציע אתגר מדעי משמעותי, ומציע דרכי מחשבה ליישומים פרקטיים בחיי הים.</a:t>
              </a:r>
              <a:br>
                <a:rPr lang="he-IL" sz="1600" dirty="0">
                  <a:latin typeface="David" panose="020E0502060401010101" pitchFamily="34" charset="-79"/>
                  <a:cs typeface="David" panose="020E0502060401010101" pitchFamily="34" charset="-79"/>
                </a:rPr>
              </a:br>
              <a:endParaRPr lang="en-US" sz="1600" dirty="0"/>
            </a:p>
          </p:txBody>
        </p:sp>
      </p:grpSp>
      <p:grpSp>
        <p:nvGrpSpPr>
          <p:cNvPr id="15" name="קבוצה 14">
            <a:extLst>
              <a:ext uri="{FF2B5EF4-FFF2-40B4-BE49-F238E27FC236}">
                <a16:creationId xmlns:a16="http://schemas.microsoft.com/office/drawing/2014/main" id="{5736F65E-3EF8-5F30-1829-FE56C3EA8603}"/>
              </a:ext>
            </a:extLst>
          </p:cNvPr>
          <p:cNvGrpSpPr/>
          <p:nvPr/>
        </p:nvGrpSpPr>
        <p:grpSpPr>
          <a:xfrm>
            <a:off x="865949" y="3721508"/>
            <a:ext cx="2454923" cy="1365547"/>
            <a:chOff x="865949" y="3721508"/>
            <a:chExt cx="2454923" cy="1365547"/>
          </a:xfrm>
        </p:grpSpPr>
        <p:grpSp>
          <p:nvGrpSpPr>
            <p:cNvPr id="347" name="Google Shape;347;p30"/>
            <p:cNvGrpSpPr/>
            <p:nvPr/>
          </p:nvGrpSpPr>
          <p:grpSpPr>
            <a:xfrm>
              <a:off x="865949" y="3721508"/>
              <a:ext cx="2454923" cy="1231094"/>
              <a:chOff x="1854653" y="3631588"/>
              <a:chExt cx="2231367" cy="859488"/>
            </a:xfrm>
          </p:grpSpPr>
          <p:sp>
            <p:nvSpPr>
              <p:cNvPr id="348" name="Google Shape;348;p30"/>
              <p:cNvSpPr/>
              <p:nvPr/>
            </p:nvSpPr>
            <p:spPr>
              <a:xfrm>
                <a:off x="1854653" y="3631588"/>
                <a:ext cx="2231367" cy="859488"/>
              </a:xfrm>
              <a:custGeom>
                <a:avLst/>
                <a:gdLst/>
                <a:ahLst/>
                <a:cxnLst/>
                <a:rect l="l" t="t" r="r" b="b"/>
                <a:pathLst>
                  <a:path w="10948" h="4217" fill="none" extrusionOk="0">
                    <a:moveTo>
                      <a:pt x="784" y="867"/>
                    </a:moveTo>
                    <a:cubicBezTo>
                      <a:pt x="0" y="2017"/>
                      <a:pt x="467" y="4049"/>
                      <a:pt x="1867" y="3999"/>
                    </a:cubicBezTo>
                    <a:cubicBezTo>
                      <a:pt x="3250" y="3933"/>
                      <a:pt x="9215" y="4216"/>
                      <a:pt x="9915" y="3849"/>
                    </a:cubicBezTo>
                    <a:cubicBezTo>
                      <a:pt x="10615" y="3483"/>
                      <a:pt x="10948" y="1733"/>
                      <a:pt x="10098" y="867"/>
                    </a:cubicBezTo>
                    <a:cubicBezTo>
                      <a:pt x="9265" y="0"/>
                      <a:pt x="1633" y="84"/>
                      <a:pt x="1167" y="1233"/>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0"/>
              <p:cNvSpPr/>
              <p:nvPr/>
            </p:nvSpPr>
            <p:spPr>
              <a:xfrm>
                <a:off x="1980201" y="3998244"/>
                <a:ext cx="193828" cy="356880"/>
              </a:xfrm>
              <a:custGeom>
                <a:avLst/>
                <a:gdLst/>
                <a:ahLst/>
                <a:cxnLst/>
                <a:rect l="l" t="t" r="r" b="b"/>
                <a:pathLst>
                  <a:path w="951" h="1751" fill="none" extrusionOk="0">
                    <a:moveTo>
                      <a:pt x="351" y="1"/>
                    </a:moveTo>
                    <a:cubicBezTo>
                      <a:pt x="1" y="434"/>
                      <a:pt x="334" y="1701"/>
                      <a:pt x="951" y="1751"/>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0"/>
              <p:cNvSpPr/>
              <p:nvPr/>
            </p:nvSpPr>
            <p:spPr>
              <a:xfrm>
                <a:off x="2292645" y="4365103"/>
                <a:ext cx="91921" cy="6930"/>
              </a:xfrm>
              <a:custGeom>
                <a:avLst/>
                <a:gdLst/>
                <a:ahLst/>
                <a:cxnLst/>
                <a:rect l="l" t="t" r="r" b="b"/>
                <a:pathLst>
                  <a:path w="451" h="34" fill="none" extrusionOk="0">
                    <a:moveTo>
                      <a:pt x="1" y="1"/>
                    </a:moveTo>
                    <a:cubicBezTo>
                      <a:pt x="151" y="34"/>
                      <a:pt x="301" y="34"/>
                      <a:pt x="451" y="1"/>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0"/>
              <p:cNvSpPr/>
              <p:nvPr/>
            </p:nvSpPr>
            <p:spPr>
              <a:xfrm>
                <a:off x="3623943" y="3808088"/>
                <a:ext cx="292271" cy="214210"/>
              </a:xfrm>
              <a:custGeom>
                <a:avLst/>
                <a:gdLst/>
                <a:ahLst/>
                <a:cxnLst/>
                <a:rect l="l" t="t" r="r" b="b"/>
                <a:pathLst>
                  <a:path w="1434" h="1051" fill="none" extrusionOk="0">
                    <a:moveTo>
                      <a:pt x="1" y="1"/>
                    </a:moveTo>
                    <a:cubicBezTo>
                      <a:pt x="834" y="134"/>
                      <a:pt x="1250" y="201"/>
                      <a:pt x="1434" y="1051"/>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0"/>
              <p:cNvSpPr/>
              <p:nvPr/>
            </p:nvSpPr>
            <p:spPr>
              <a:xfrm>
                <a:off x="3905814" y="4154567"/>
                <a:ext cx="17324" cy="156326"/>
              </a:xfrm>
              <a:custGeom>
                <a:avLst/>
                <a:gdLst/>
                <a:ahLst/>
                <a:cxnLst/>
                <a:rect l="l" t="t" r="r" b="b"/>
                <a:pathLst>
                  <a:path w="85" h="767" fill="none" extrusionOk="0">
                    <a:moveTo>
                      <a:pt x="51" y="0"/>
                    </a:moveTo>
                    <a:cubicBezTo>
                      <a:pt x="84" y="334"/>
                      <a:pt x="1" y="600"/>
                      <a:pt x="17" y="767"/>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תיבת טקסט 11">
              <a:extLst>
                <a:ext uri="{FF2B5EF4-FFF2-40B4-BE49-F238E27FC236}">
                  <a16:creationId xmlns:a16="http://schemas.microsoft.com/office/drawing/2014/main" id="{811923D9-49F2-30AD-4D6C-1D2A05912B2A}"/>
                </a:ext>
              </a:extLst>
            </p:cNvPr>
            <p:cNvSpPr txBox="1"/>
            <p:nvPr/>
          </p:nvSpPr>
          <p:spPr>
            <a:xfrm>
              <a:off x="1037373" y="3917504"/>
              <a:ext cx="1874177" cy="1169551"/>
            </a:xfrm>
            <a:prstGeom prst="rect">
              <a:avLst/>
            </a:prstGeom>
            <a:noFill/>
          </p:spPr>
          <p:txBody>
            <a:bodyPr wrap="square" rtlCol="0">
              <a:spAutoFit/>
            </a:bodyPr>
            <a:lstStyle/>
            <a:p>
              <a:pPr algn="r" rtl="1"/>
              <a:r>
                <a:rPr lang="he-IL" dirty="0">
                  <a:latin typeface="David" panose="020E0502060401010101" pitchFamily="34" charset="-79"/>
                  <a:cs typeface="David" panose="020E0502060401010101" pitchFamily="34" charset="-79"/>
                </a:rPr>
                <a:t>מ</a:t>
              </a:r>
              <a:r>
                <a:rPr lang="he-IL" sz="1400" dirty="0">
                  <a:latin typeface="David" panose="020E0502060401010101" pitchFamily="34" charset="-79"/>
                  <a:cs typeface="David" panose="020E0502060401010101" pitchFamily="34" charset="-79"/>
                </a:rPr>
                <a:t>אפשר להסביר תופעה דומה שמתרחשת באוויר והיא תופעת שבירת מחסום הקול</a:t>
              </a:r>
              <a:endParaRPr lang="en-US" dirty="0"/>
            </a:p>
            <a:p>
              <a:pPr algn="r" rtl="1"/>
              <a:endParaRPr lang="en-US"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3AA851-7922-6A41-0F7B-B0DD15281C47}"/>
              </a:ext>
            </a:extLst>
          </p:cNvPr>
          <p:cNvSpPr txBox="1"/>
          <p:nvPr/>
        </p:nvSpPr>
        <p:spPr>
          <a:xfrm>
            <a:off x="4095065" y="403865"/>
            <a:ext cx="4572000" cy="646331"/>
          </a:xfrm>
          <a:prstGeom prst="rect">
            <a:avLst/>
          </a:prstGeom>
          <a:noFill/>
        </p:spPr>
        <p:txBody>
          <a:bodyPr wrap="square">
            <a:spAutoFit/>
          </a:bodyPr>
          <a:lstStyle/>
          <a:p>
            <a:pPr algn="r" rtl="1"/>
            <a:r>
              <a:rPr lang="he-IL" dirty="0">
                <a:latin typeface="David" panose="020E0502060401010101" pitchFamily="34" charset="-79"/>
                <a:cs typeface="David" panose="020E0502060401010101" pitchFamily="34" charset="-79"/>
              </a:rPr>
              <a:t>התנועה של גלי המים היא מרוכבת</a:t>
            </a:r>
            <a:r>
              <a:rPr lang="en-GB" dirty="0">
                <a:latin typeface="David" panose="020E0502060401010101" pitchFamily="34" charset="-79"/>
                <a:cs typeface="David" panose="020E0502060401010101" pitchFamily="34" charset="-79"/>
              </a:rPr>
              <a:t>,</a:t>
            </a:r>
            <a:r>
              <a:rPr lang="he-IL" dirty="0">
                <a:latin typeface="David" panose="020E0502060401010101" pitchFamily="34" charset="-79"/>
                <a:cs typeface="David" panose="020E0502060401010101" pitchFamily="34" charset="-79"/>
              </a:rPr>
              <a:t> מולקולות</a:t>
            </a:r>
            <a:r>
              <a:rPr lang="en-US" dirty="0">
                <a:latin typeface="David" panose="020E0502060401010101" pitchFamily="34" charset="-79"/>
                <a:cs typeface="David" panose="020E0502060401010101" pitchFamily="34" charset="-79"/>
              </a:rPr>
              <a:t> של מים</a:t>
            </a:r>
            <a:r>
              <a:rPr lang="he-IL" dirty="0">
                <a:latin typeface="David" panose="020E0502060401010101" pitchFamily="34" charset="-79"/>
                <a:cs typeface="David" panose="020E0502060401010101" pitchFamily="34" charset="-79"/>
              </a:rPr>
              <a:t> מזיזים כלפי מעלה ומטה בתנועה מעגלית. </a:t>
            </a:r>
          </a:p>
        </p:txBody>
      </p:sp>
      <p:grpSp>
        <p:nvGrpSpPr>
          <p:cNvPr id="5" name="Google Shape;633;p34">
            <a:extLst>
              <a:ext uri="{FF2B5EF4-FFF2-40B4-BE49-F238E27FC236}">
                <a16:creationId xmlns:a16="http://schemas.microsoft.com/office/drawing/2014/main" id="{4E75188F-8849-61EB-2425-F7BBE3E7CD54}"/>
              </a:ext>
            </a:extLst>
          </p:cNvPr>
          <p:cNvGrpSpPr/>
          <p:nvPr/>
        </p:nvGrpSpPr>
        <p:grpSpPr>
          <a:xfrm rot="8757987">
            <a:off x="5557391" y="1513402"/>
            <a:ext cx="1870195" cy="702278"/>
            <a:chOff x="3957864" y="1345201"/>
            <a:chExt cx="1224202" cy="487469"/>
          </a:xfrm>
        </p:grpSpPr>
        <p:sp>
          <p:nvSpPr>
            <p:cNvPr id="6" name="Google Shape;634;p34">
              <a:extLst>
                <a:ext uri="{FF2B5EF4-FFF2-40B4-BE49-F238E27FC236}">
                  <a16:creationId xmlns:a16="http://schemas.microsoft.com/office/drawing/2014/main" id="{0A3723C5-4748-F22F-8015-BE7EB6ED124C}"/>
                </a:ext>
              </a:extLst>
            </p:cNvPr>
            <p:cNvSpPr/>
            <p:nvPr/>
          </p:nvSpPr>
          <p:spPr>
            <a:xfrm>
              <a:off x="4700790" y="1464176"/>
              <a:ext cx="481276" cy="368494"/>
            </a:xfrm>
            <a:custGeom>
              <a:avLst/>
              <a:gdLst/>
              <a:ahLst/>
              <a:cxnLst/>
              <a:rect l="l" t="t" r="r" b="b"/>
              <a:pathLst>
                <a:path w="3576" h="2738" extrusionOk="0">
                  <a:moveTo>
                    <a:pt x="2842" y="0"/>
                  </a:moveTo>
                  <a:cubicBezTo>
                    <a:pt x="2746" y="0"/>
                    <a:pt x="2636" y="34"/>
                    <a:pt x="2562" y="71"/>
                  </a:cubicBezTo>
                  <a:cubicBezTo>
                    <a:pt x="2296" y="221"/>
                    <a:pt x="2112" y="471"/>
                    <a:pt x="2062" y="771"/>
                  </a:cubicBezTo>
                  <a:cubicBezTo>
                    <a:pt x="2031" y="1076"/>
                    <a:pt x="2044" y="1378"/>
                    <a:pt x="2099" y="1669"/>
                  </a:cubicBezTo>
                  <a:lnTo>
                    <a:pt x="2099" y="1669"/>
                  </a:lnTo>
                  <a:lnTo>
                    <a:pt x="1079" y="1620"/>
                  </a:lnTo>
                  <a:cubicBezTo>
                    <a:pt x="1076" y="1620"/>
                    <a:pt x="1072" y="1620"/>
                    <a:pt x="1069" y="1620"/>
                  </a:cubicBezTo>
                  <a:cubicBezTo>
                    <a:pt x="652" y="1620"/>
                    <a:pt x="1" y="2620"/>
                    <a:pt x="596" y="2653"/>
                  </a:cubicBezTo>
                  <a:lnTo>
                    <a:pt x="2679" y="2737"/>
                  </a:lnTo>
                  <a:cubicBezTo>
                    <a:pt x="2683" y="2737"/>
                    <a:pt x="2687" y="2737"/>
                    <a:pt x="2691" y="2737"/>
                  </a:cubicBezTo>
                  <a:cubicBezTo>
                    <a:pt x="2979" y="2737"/>
                    <a:pt x="3576" y="2166"/>
                    <a:pt x="3395" y="1854"/>
                  </a:cubicBezTo>
                  <a:cubicBezTo>
                    <a:pt x="3095" y="1354"/>
                    <a:pt x="2979" y="787"/>
                    <a:pt x="3045" y="221"/>
                  </a:cubicBezTo>
                  <a:cubicBezTo>
                    <a:pt x="3064" y="54"/>
                    <a:pt x="2963"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635;p34">
              <a:extLst>
                <a:ext uri="{FF2B5EF4-FFF2-40B4-BE49-F238E27FC236}">
                  <a16:creationId xmlns:a16="http://schemas.microsoft.com/office/drawing/2014/main" id="{4D5BE70A-FE2B-5193-F441-0524554D0D8C}"/>
                </a:ext>
              </a:extLst>
            </p:cNvPr>
            <p:cNvGrpSpPr/>
            <p:nvPr/>
          </p:nvGrpSpPr>
          <p:grpSpPr>
            <a:xfrm>
              <a:off x="3957864" y="1345201"/>
              <a:ext cx="1180464" cy="468629"/>
              <a:chOff x="3957864" y="1345201"/>
              <a:chExt cx="1180464" cy="468629"/>
            </a:xfrm>
          </p:grpSpPr>
          <p:sp>
            <p:nvSpPr>
              <p:cNvPr id="8" name="Google Shape;636;p34">
                <a:extLst>
                  <a:ext uri="{FF2B5EF4-FFF2-40B4-BE49-F238E27FC236}">
                    <a16:creationId xmlns:a16="http://schemas.microsoft.com/office/drawing/2014/main" id="{B2F4F4C0-7219-1E18-50A0-99B94A935EE8}"/>
                  </a:ext>
                </a:extLst>
              </p:cNvPr>
              <p:cNvSpPr/>
              <p:nvPr/>
            </p:nvSpPr>
            <p:spPr>
              <a:xfrm>
                <a:off x="3957864" y="1665517"/>
                <a:ext cx="141449" cy="148313"/>
              </a:xfrm>
              <a:custGeom>
                <a:avLst/>
                <a:gdLst/>
                <a:ahLst/>
                <a:cxnLst/>
                <a:rect l="l" t="t" r="r" b="b"/>
                <a:pathLst>
                  <a:path w="1051" h="1102" extrusionOk="0">
                    <a:moveTo>
                      <a:pt x="839" y="1"/>
                    </a:moveTo>
                    <a:cubicBezTo>
                      <a:pt x="788" y="1"/>
                      <a:pt x="736" y="13"/>
                      <a:pt x="701" y="24"/>
                    </a:cubicBezTo>
                    <a:lnTo>
                      <a:pt x="567" y="91"/>
                    </a:lnTo>
                    <a:cubicBezTo>
                      <a:pt x="467" y="141"/>
                      <a:pt x="384" y="208"/>
                      <a:pt x="317" y="291"/>
                    </a:cubicBezTo>
                    <a:lnTo>
                      <a:pt x="251" y="374"/>
                    </a:lnTo>
                    <a:cubicBezTo>
                      <a:pt x="184" y="424"/>
                      <a:pt x="151" y="491"/>
                      <a:pt x="101" y="558"/>
                    </a:cubicBezTo>
                    <a:cubicBezTo>
                      <a:pt x="67" y="624"/>
                      <a:pt x="34" y="691"/>
                      <a:pt x="17" y="758"/>
                    </a:cubicBezTo>
                    <a:cubicBezTo>
                      <a:pt x="1" y="808"/>
                      <a:pt x="1" y="874"/>
                      <a:pt x="17" y="924"/>
                    </a:cubicBezTo>
                    <a:cubicBezTo>
                      <a:pt x="17" y="974"/>
                      <a:pt x="34" y="1008"/>
                      <a:pt x="67" y="1041"/>
                    </a:cubicBezTo>
                    <a:lnTo>
                      <a:pt x="151" y="1091"/>
                    </a:lnTo>
                    <a:cubicBezTo>
                      <a:pt x="178" y="1098"/>
                      <a:pt x="209" y="1102"/>
                      <a:pt x="240" y="1102"/>
                    </a:cubicBezTo>
                    <a:cubicBezTo>
                      <a:pt x="283" y="1102"/>
                      <a:pt x="328" y="1094"/>
                      <a:pt x="367" y="1074"/>
                    </a:cubicBezTo>
                    <a:lnTo>
                      <a:pt x="484" y="1024"/>
                    </a:lnTo>
                    <a:cubicBezTo>
                      <a:pt x="584" y="958"/>
                      <a:pt x="667" y="891"/>
                      <a:pt x="734" y="808"/>
                    </a:cubicBezTo>
                    <a:lnTo>
                      <a:pt x="801" y="741"/>
                    </a:lnTo>
                    <a:cubicBezTo>
                      <a:pt x="867" y="674"/>
                      <a:pt x="917" y="608"/>
                      <a:pt x="950" y="541"/>
                    </a:cubicBezTo>
                    <a:cubicBezTo>
                      <a:pt x="984" y="474"/>
                      <a:pt x="1017" y="424"/>
                      <a:pt x="1034" y="341"/>
                    </a:cubicBezTo>
                    <a:cubicBezTo>
                      <a:pt x="1050" y="291"/>
                      <a:pt x="1050" y="241"/>
                      <a:pt x="1034" y="174"/>
                    </a:cubicBezTo>
                    <a:cubicBezTo>
                      <a:pt x="1034" y="124"/>
                      <a:pt x="1017" y="91"/>
                      <a:pt x="984" y="58"/>
                    </a:cubicBezTo>
                    <a:lnTo>
                      <a:pt x="901" y="8"/>
                    </a:lnTo>
                    <a:cubicBezTo>
                      <a:pt x="881" y="3"/>
                      <a:pt x="860" y="1"/>
                      <a:pt x="8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37;p34">
                <a:extLst>
                  <a:ext uri="{FF2B5EF4-FFF2-40B4-BE49-F238E27FC236}">
                    <a16:creationId xmlns:a16="http://schemas.microsoft.com/office/drawing/2014/main" id="{D86487F9-A8AA-3869-67E8-2AF961CF363A}"/>
                  </a:ext>
                </a:extLst>
              </p:cNvPr>
              <p:cNvSpPr/>
              <p:nvPr/>
            </p:nvSpPr>
            <p:spPr>
              <a:xfrm>
                <a:off x="4764585" y="1527027"/>
                <a:ext cx="373743" cy="272265"/>
              </a:xfrm>
              <a:custGeom>
                <a:avLst/>
                <a:gdLst/>
                <a:ahLst/>
                <a:cxnLst/>
                <a:rect l="l" t="t" r="r" b="b"/>
                <a:pathLst>
                  <a:path w="2777" h="2023" extrusionOk="0">
                    <a:moveTo>
                      <a:pt x="1004" y="1"/>
                    </a:moveTo>
                    <a:cubicBezTo>
                      <a:pt x="593" y="1"/>
                      <a:pt x="1" y="738"/>
                      <a:pt x="305" y="970"/>
                    </a:cubicBezTo>
                    <a:lnTo>
                      <a:pt x="1622" y="1970"/>
                    </a:lnTo>
                    <a:cubicBezTo>
                      <a:pt x="1671" y="2007"/>
                      <a:pt x="1728" y="2023"/>
                      <a:pt x="1789" y="2023"/>
                    </a:cubicBezTo>
                    <a:cubicBezTo>
                      <a:pt x="2197" y="2023"/>
                      <a:pt x="2776" y="1286"/>
                      <a:pt x="2471" y="1053"/>
                    </a:cubicBezTo>
                    <a:lnTo>
                      <a:pt x="1172" y="54"/>
                    </a:lnTo>
                    <a:cubicBezTo>
                      <a:pt x="1122" y="17"/>
                      <a:pt x="1065" y="1"/>
                      <a:pt x="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38;p34">
                <a:extLst>
                  <a:ext uri="{FF2B5EF4-FFF2-40B4-BE49-F238E27FC236}">
                    <a16:creationId xmlns:a16="http://schemas.microsoft.com/office/drawing/2014/main" id="{4E8A4E08-7A22-F790-5E8E-A58A5F400C1E}"/>
                  </a:ext>
                </a:extLst>
              </p:cNvPr>
              <p:cNvSpPr/>
              <p:nvPr/>
            </p:nvSpPr>
            <p:spPr>
              <a:xfrm>
                <a:off x="4503080" y="1381809"/>
                <a:ext cx="346960" cy="193129"/>
              </a:xfrm>
              <a:custGeom>
                <a:avLst/>
                <a:gdLst/>
                <a:ahLst/>
                <a:cxnLst/>
                <a:rect l="l" t="t" r="r" b="b"/>
                <a:pathLst>
                  <a:path w="2578" h="1435" extrusionOk="0">
                    <a:moveTo>
                      <a:pt x="1041" y="0"/>
                    </a:moveTo>
                    <a:cubicBezTo>
                      <a:pt x="629" y="0"/>
                      <a:pt x="0" y="846"/>
                      <a:pt x="449" y="1016"/>
                    </a:cubicBezTo>
                    <a:lnTo>
                      <a:pt x="1448" y="1416"/>
                    </a:lnTo>
                    <a:cubicBezTo>
                      <a:pt x="1479" y="1429"/>
                      <a:pt x="1513" y="1435"/>
                      <a:pt x="1547" y="1435"/>
                    </a:cubicBezTo>
                    <a:cubicBezTo>
                      <a:pt x="1960" y="1435"/>
                      <a:pt x="2577" y="585"/>
                      <a:pt x="2132" y="416"/>
                    </a:cubicBezTo>
                    <a:lnTo>
                      <a:pt x="1132" y="16"/>
                    </a:lnTo>
                    <a:cubicBezTo>
                      <a:pt x="1103" y="6"/>
                      <a:pt x="1073" y="0"/>
                      <a:pt x="1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39;p34">
                <a:extLst>
                  <a:ext uri="{FF2B5EF4-FFF2-40B4-BE49-F238E27FC236}">
                    <a16:creationId xmlns:a16="http://schemas.microsoft.com/office/drawing/2014/main" id="{D45E2035-4ABF-89CA-8737-634DC5790780}"/>
                  </a:ext>
                </a:extLst>
              </p:cNvPr>
              <p:cNvSpPr/>
              <p:nvPr/>
            </p:nvSpPr>
            <p:spPr>
              <a:xfrm>
                <a:off x="4263514" y="1345201"/>
                <a:ext cx="290434" cy="156119"/>
              </a:xfrm>
              <a:custGeom>
                <a:avLst/>
                <a:gdLst/>
                <a:ahLst/>
                <a:cxnLst/>
                <a:rect l="l" t="t" r="r" b="b"/>
                <a:pathLst>
                  <a:path w="2158" h="1160" extrusionOk="0">
                    <a:moveTo>
                      <a:pt x="1931" y="0"/>
                    </a:moveTo>
                    <a:cubicBezTo>
                      <a:pt x="1915" y="0"/>
                      <a:pt x="1897" y="2"/>
                      <a:pt x="1879" y="5"/>
                    </a:cubicBezTo>
                    <a:lnTo>
                      <a:pt x="779" y="138"/>
                    </a:lnTo>
                    <a:cubicBezTo>
                      <a:pt x="496" y="205"/>
                      <a:pt x="246" y="405"/>
                      <a:pt x="112" y="688"/>
                    </a:cubicBezTo>
                    <a:cubicBezTo>
                      <a:pt x="35" y="844"/>
                      <a:pt x="0" y="1160"/>
                      <a:pt x="241" y="1160"/>
                    </a:cubicBezTo>
                    <a:cubicBezTo>
                      <a:pt x="258" y="1160"/>
                      <a:pt x="276" y="1158"/>
                      <a:pt x="296" y="1155"/>
                    </a:cubicBezTo>
                    <a:lnTo>
                      <a:pt x="1379" y="1021"/>
                    </a:lnTo>
                    <a:cubicBezTo>
                      <a:pt x="1679" y="955"/>
                      <a:pt x="1929" y="755"/>
                      <a:pt x="2045" y="472"/>
                    </a:cubicBezTo>
                    <a:cubicBezTo>
                      <a:pt x="2123" y="316"/>
                      <a:pt x="2157" y="0"/>
                      <a:pt x="1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40;p34">
                <a:extLst>
                  <a:ext uri="{FF2B5EF4-FFF2-40B4-BE49-F238E27FC236}">
                    <a16:creationId xmlns:a16="http://schemas.microsoft.com/office/drawing/2014/main" id="{CD2B5FFB-D382-DAC5-1229-F7173D1CAA41}"/>
                  </a:ext>
                </a:extLst>
              </p:cNvPr>
              <p:cNvSpPr/>
              <p:nvPr/>
            </p:nvSpPr>
            <p:spPr>
              <a:xfrm>
                <a:off x="4034176" y="1459734"/>
                <a:ext cx="204165" cy="217220"/>
              </a:xfrm>
              <a:custGeom>
                <a:avLst/>
                <a:gdLst/>
                <a:ahLst/>
                <a:cxnLst/>
                <a:rect l="l" t="t" r="r" b="b"/>
                <a:pathLst>
                  <a:path w="1517" h="1614" extrusionOk="0">
                    <a:moveTo>
                      <a:pt x="1286" y="1"/>
                    </a:moveTo>
                    <a:cubicBezTo>
                      <a:pt x="1097" y="1"/>
                      <a:pt x="857" y="184"/>
                      <a:pt x="767" y="287"/>
                    </a:cubicBezTo>
                    <a:lnTo>
                      <a:pt x="267" y="870"/>
                    </a:lnTo>
                    <a:cubicBezTo>
                      <a:pt x="150" y="987"/>
                      <a:pt x="84" y="1120"/>
                      <a:pt x="34" y="1253"/>
                    </a:cubicBezTo>
                    <a:cubicBezTo>
                      <a:pt x="0" y="1353"/>
                      <a:pt x="17" y="1470"/>
                      <a:pt x="84" y="1553"/>
                    </a:cubicBezTo>
                    <a:cubicBezTo>
                      <a:pt x="126" y="1596"/>
                      <a:pt x="178" y="1613"/>
                      <a:pt x="235" y="1613"/>
                    </a:cubicBezTo>
                    <a:cubicBezTo>
                      <a:pt x="423" y="1613"/>
                      <a:pt x="661" y="1423"/>
                      <a:pt x="750" y="1320"/>
                    </a:cubicBezTo>
                    <a:lnTo>
                      <a:pt x="1250" y="737"/>
                    </a:lnTo>
                    <a:cubicBezTo>
                      <a:pt x="1367" y="637"/>
                      <a:pt x="1433" y="504"/>
                      <a:pt x="1483" y="354"/>
                    </a:cubicBezTo>
                    <a:cubicBezTo>
                      <a:pt x="1517" y="254"/>
                      <a:pt x="1500" y="137"/>
                      <a:pt x="1433" y="54"/>
                    </a:cubicBezTo>
                    <a:cubicBezTo>
                      <a:pt x="1392" y="16"/>
                      <a:pt x="134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3" name="Picture 12">
            <a:hlinkClick r:id="rId2"/>
            <a:extLst>
              <a:ext uri="{FF2B5EF4-FFF2-40B4-BE49-F238E27FC236}">
                <a16:creationId xmlns:a16="http://schemas.microsoft.com/office/drawing/2014/main" id="{23902BA2-70ED-55FA-E63C-B82E1289F353}"/>
              </a:ext>
            </a:extLst>
          </p:cNvPr>
          <p:cNvPicPr>
            <a:picLocks noChangeAspect="1"/>
          </p:cNvPicPr>
          <p:nvPr/>
        </p:nvPicPr>
        <p:blipFill>
          <a:blip r:embed="rId3"/>
          <a:stretch>
            <a:fillRect/>
          </a:stretch>
        </p:blipFill>
        <p:spPr>
          <a:xfrm>
            <a:off x="204172" y="1357594"/>
            <a:ext cx="5042919" cy="2942155"/>
          </a:xfrm>
          <a:prstGeom prst="rect">
            <a:avLst/>
          </a:prstGeom>
        </p:spPr>
      </p:pic>
    </p:spTree>
    <p:extLst>
      <p:ext uri="{BB962C8B-B14F-4D97-AF65-F5344CB8AC3E}">
        <p14:creationId xmlns:p14="http://schemas.microsoft.com/office/powerpoint/2010/main" val="419164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10;p47">
            <a:extLst>
              <a:ext uri="{FF2B5EF4-FFF2-40B4-BE49-F238E27FC236}">
                <a16:creationId xmlns:a16="http://schemas.microsoft.com/office/drawing/2014/main" id="{476D87FD-4508-E789-387A-E4F6D586B51D}"/>
              </a:ext>
            </a:extLst>
          </p:cNvPr>
          <p:cNvSpPr/>
          <p:nvPr/>
        </p:nvSpPr>
        <p:spPr>
          <a:xfrm>
            <a:off x="1142046" y="1743818"/>
            <a:ext cx="6647431" cy="422647"/>
          </a:xfrm>
          <a:custGeom>
            <a:avLst/>
            <a:gdLst/>
            <a:ahLst/>
            <a:cxnLst/>
            <a:rect l="l" t="t" r="r" b="b"/>
            <a:pathLst>
              <a:path w="35993" h="2384" extrusionOk="0">
                <a:moveTo>
                  <a:pt x="1134" y="1"/>
                </a:moveTo>
                <a:lnTo>
                  <a:pt x="1134" y="51"/>
                </a:lnTo>
                <a:lnTo>
                  <a:pt x="1501" y="51"/>
                </a:lnTo>
                <a:lnTo>
                  <a:pt x="1501" y="1"/>
                </a:lnTo>
                <a:close/>
                <a:moveTo>
                  <a:pt x="1867" y="1"/>
                </a:moveTo>
                <a:lnTo>
                  <a:pt x="1867" y="51"/>
                </a:lnTo>
                <a:lnTo>
                  <a:pt x="2234" y="51"/>
                </a:lnTo>
                <a:lnTo>
                  <a:pt x="2234" y="1"/>
                </a:lnTo>
                <a:close/>
                <a:moveTo>
                  <a:pt x="2617" y="1"/>
                </a:moveTo>
                <a:lnTo>
                  <a:pt x="2617" y="51"/>
                </a:lnTo>
                <a:lnTo>
                  <a:pt x="2984" y="51"/>
                </a:lnTo>
                <a:lnTo>
                  <a:pt x="2984" y="1"/>
                </a:lnTo>
                <a:close/>
                <a:moveTo>
                  <a:pt x="3350" y="1"/>
                </a:moveTo>
                <a:lnTo>
                  <a:pt x="3350" y="51"/>
                </a:lnTo>
                <a:lnTo>
                  <a:pt x="3717" y="51"/>
                </a:lnTo>
                <a:lnTo>
                  <a:pt x="3717" y="1"/>
                </a:lnTo>
                <a:close/>
                <a:moveTo>
                  <a:pt x="4083" y="1"/>
                </a:moveTo>
                <a:lnTo>
                  <a:pt x="4083" y="51"/>
                </a:lnTo>
                <a:lnTo>
                  <a:pt x="4467" y="51"/>
                </a:lnTo>
                <a:lnTo>
                  <a:pt x="4467" y="1"/>
                </a:lnTo>
                <a:close/>
                <a:moveTo>
                  <a:pt x="4833" y="1"/>
                </a:moveTo>
                <a:lnTo>
                  <a:pt x="4833" y="51"/>
                </a:lnTo>
                <a:lnTo>
                  <a:pt x="5200" y="51"/>
                </a:lnTo>
                <a:lnTo>
                  <a:pt x="5200" y="1"/>
                </a:lnTo>
                <a:close/>
                <a:moveTo>
                  <a:pt x="5566" y="1"/>
                </a:moveTo>
                <a:lnTo>
                  <a:pt x="5566" y="51"/>
                </a:lnTo>
                <a:lnTo>
                  <a:pt x="5933" y="51"/>
                </a:lnTo>
                <a:lnTo>
                  <a:pt x="5933" y="1"/>
                </a:lnTo>
                <a:close/>
                <a:moveTo>
                  <a:pt x="6316" y="1"/>
                </a:moveTo>
                <a:lnTo>
                  <a:pt x="6316" y="51"/>
                </a:lnTo>
                <a:lnTo>
                  <a:pt x="6683" y="51"/>
                </a:lnTo>
                <a:lnTo>
                  <a:pt x="6683" y="1"/>
                </a:lnTo>
                <a:close/>
                <a:moveTo>
                  <a:pt x="7049" y="1"/>
                </a:moveTo>
                <a:lnTo>
                  <a:pt x="7049" y="51"/>
                </a:lnTo>
                <a:lnTo>
                  <a:pt x="7416" y="51"/>
                </a:lnTo>
                <a:lnTo>
                  <a:pt x="7416" y="1"/>
                </a:lnTo>
                <a:close/>
                <a:moveTo>
                  <a:pt x="7799" y="1"/>
                </a:moveTo>
                <a:lnTo>
                  <a:pt x="7799" y="51"/>
                </a:lnTo>
                <a:lnTo>
                  <a:pt x="8166" y="51"/>
                </a:lnTo>
                <a:lnTo>
                  <a:pt x="8166" y="1"/>
                </a:lnTo>
                <a:close/>
                <a:moveTo>
                  <a:pt x="8532" y="1"/>
                </a:moveTo>
                <a:lnTo>
                  <a:pt x="8532" y="51"/>
                </a:lnTo>
                <a:lnTo>
                  <a:pt x="8899" y="51"/>
                </a:lnTo>
                <a:lnTo>
                  <a:pt x="8899" y="1"/>
                </a:lnTo>
                <a:close/>
                <a:moveTo>
                  <a:pt x="9265" y="1"/>
                </a:moveTo>
                <a:lnTo>
                  <a:pt x="9265" y="51"/>
                </a:lnTo>
                <a:lnTo>
                  <a:pt x="9632" y="51"/>
                </a:lnTo>
                <a:lnTo>
                  <a:pt x="9632" y="1"/>
                </a:lnTo>
                <a:close/>
                <a:moveTo>
                  <a:pt x="10015" y="1"/>
                </a:moveTo>
                <a:lnTo>
                  <a:pt x="10015" y="51"/>
                </a:lnTo>
                <a:lnTo>
                  <a:pt x="10382" y="51"/>
                </a:lnTo>
                <a:lnTo>
                  <a:pt x="10382" y="1"/>
                </a:lnTo>
                <a:close/>
                <a:moveTo>
                  <a:pt x="10748" y="1"/>
                </a:moveTo>
                <a:lnTo>
                  <a:pt x="10748" y="51"/>
                </a:lnTo>
                <a:lnTo>
                  <a:pt x="11115" y="51"/>
                </a:lnTo>
                <a:lnTo>
                  <a:pt x="11115" y="1"/>
                </a:lnTo>
                <a:close/>
                <a:moveTo>
                  <a:pt x="11482" y="1"/>
                </a:moveTo>
                <a:lnTo>
                  <a:pt x="11482" y="51"/>
                </a:lnTo>
                <a:lnTo>
                  <a:pt x="11865" y="51"/>
                </a:lnTo>
                <a:lnTo>
                  <a:pt x="11865" y="1"/>
                </a:lnTo>
                <a:close/>
                <a:moveTo>
                  <a:pt x="12231" y="1"/>
                </a:moveTo>
                <a:lnTo>
                  <a:pt x="12231" y="51"/>
                </a:lnTo>
                <a:lnTo>
                  <a:pt x="12598" y="51"/>
                </a:lnTo>
                <a:lnTo>
                  <a:pt x="12598" y="1"/>
                </a:lnTo>
                <a:close/>
                <a:moveTo>
                  <a:pt x="12965" y="1"/>
                </a:moveTo>
                <a:lnTo>
                  <a:pt x="12965" y="51"/>
                </a:lnTo>
                <a:lnTo>
                  <a:pt x="13331" y="51"/>
                </a:lnTo>
                <a:lnTo>
                  <a:pt x="13331" y="1"/>
                </a:lnTo>
                <a:close/>
                <a:moveTo>
                  <a:pt x="13714" y="1"/>
                </a:moveTo>
                <a:lnTo>
                  <a:pt x="13714" y="51"/>
                </a:lnTo>
                <a:lnTo>
                  <a:pt x="14081" y="51"/>
                </a:lnTo>
                <a:lnTo>
                  <a:pt x="14081" y="1"/>
                </a:lnTo>
                <a:close/>
                <a:moveTo>
                  <a:pt x="14448" y="1"/>
                </a:moveTo>
                <a:lnTo>
                  <a:pt x="14448" y="51"/>
                </a:lnTo>
                <a:lnTo>
                  <a:pt x="14814" y="51"/>
                </a:lnTo>
                <a:lnTo>
                  <a:pt x="14814" y="1"/>
                </a:lnTo>
                <a:close/>
                <a:moveTo>
                  <a:pt x="15181" y="1"/>
                </a:moveTo>
                <a:lnTo>
                  <a:pt x="15181" y="51"/>
                </a:lnTo>
                <a:lnTo>
                  <a:pt x="15564" y="51"/>
                </a:lnTo>
                <a:lnTo>
                  <a:pt x="15564" y="1"/>
                </a:lnTo>
                <a:close/>
                <a:moveTo>
                  <a:pt x="15931" y="1"/>
                </a:moveTo>
                <a:lnTo>
                  <a:pt x="15931" y="51"/>
                </a:lnTo>
                <a:lnTo>
                  <a:pt x="16297" y="51"/>
                </a:lnTo>
                <a:lnTo>
                  <a:pt x="16297" y="1"/>
                </a:lnTo>
                <a:close/>
                <a:moveTo>
                  <a:pt x="16664" y="1"/>
                </a:moveTo>
                <a:lnTo>
                  <a:pt x="16664" y="51"/>
                </a:lnTo>
                <a:lnTo>
                  <a:pt x="17030" y="51"/>
                </a:lnTo>
                <a:lnTo>
                  <a:pt x="17030" y="1"/>
                </a:lnTo>
                <a:close/>
                <a:moveTo>
                  <a:pt x="17414" y="1"/>
                </a:moveTo>
                <a:lnTo>
                  <a:pt x="17414" y="51"/>
                </a:lnTo>
                <a:lnTo>
                  <a:pt x="17780" y="51"/>
                </a:lnTo>
                <a:lnTo>
                  <a:pt x="17780" y="1"/>
                </a:lnTo>
                <a:close/>
                <a:moveTo>
                  <a:pt x="18147" y="1"/>
                </a:moveTo>
                <a:lnTo>
                  <a:pt x="18147" y="51"/>
                </a:lnTo>
                <a:lnTo>
                  <a:pt x="18513" y="51"/>
                </a:lnTo>
                <a:lnTo>
                  <a:pt x="18513" y="1"/>
                </a:lnTo>
                <a:close/>
                <a:moveTo>
                  <a:pt x="18880" y="1"/>
                </a:moveTo>
                <a:lnTo>
                  <a:pt x="18880" y="51"/>
                </a:lnTo>
                <a:lnTo>
                  <a:pt x="19263" y="51"/>
                </a:lnTo>
                <a:lnTo>
                  <a:pt x="19246" y="1"/>
                </a:lnTo>
                <a:close/>
                <a:moveTo>
                  <a:pt x="19630" y="1"/>
                </a:moveTo>
                <a:lnTo>
                  <a:pt x="19630" y="51"/>
                </a:lnTo>
                <a:lnTo>
                  <a:pt x="19996" y="51"/>
                </a:lnTo>
                <a:lnTo>
                  <a:pt x="19996" y="1"/>
                </a:lnTo>
                <a:close/>
                <a:moveTo>
                  <a:pt x="20363" y="1"/>
                </a:moveTo>
                <a:lnTo>
                  <a:pt x="20363" y="51"/>
                </a:lnTo>
                <a:lnTo>
                  <a:pt x="20729" y="51"/>
                </a:lnTo>
                <a:lnTo>
                  <a:pt x="20729" y="1"/>
                </a:lnTo>
                <a:close/>
                <a:moveTo>
                  <a:pt x="21113" y="1"/>
                </a:moveTo>
                <a:lnTo>
                  <a:pt x="21113" y="51"/>
                </a:lnTo>
                <a:lnTo>
                  <a:pt x="21479" y="51"/>
                </a:lnTo>
                <a:lnTo>
                  <a:pt x="21479" y="1"/>
                </a:lnTo>
                <a:close/>
                <a:moveTo>
                  <a:pt x="21846" y="1"/>
                </a:moveTo>
                <a:lnTo>
                  <a:pt x="21846" y="51"/>
                </a:lnTo>
                <a:lnTo>
                  <a:pt x="22212" y="51"/>
                </a:lnTo>
                <a:lnTo>
                  <a:pt x="22212" y="1"/>
                </a:lnTo>
                <a:close/>
                <a:moveTo>
                  <a:pt x="22579" y="1"/>
                </a:moveTo>
                <a:lnTo>
                  <a:pt x="22579" y="51"/>
                </a:lnTo>
                <a:lnTo>
                  <a:pt x="22962" y="51"/>
                </a:lnTo>
                <a:lnTo>
                  <a:pt x="22962" y="1"/>
                </a:lnTo>
                <a:close/>
                <a:moveTo>
                  <a:pt x="23329" y="1"/>
                </a:moveTo>
                <a:lnTo>
                  <a:pt x="23329" y="51"/>
                </a:lnTo>
                <a:lnTo>
                  <a:pt x="23695" y="51"/>
                </a:lnTo>
                <a:lnTo>
                  <a:pt x="23695" y="1"/>
                </a:lnTo>
                <a:close/>
                <a:moveTo>
                  <a:pt x="24062" y="1"/>
                </a:moveTo>
                <a:lnTo>
                  <a:pt x="24062" y="51"/>
                </a:lnTo>
                <a:lnTo>
                  <a:pt x="24429" y="51"/>
                </a:lnTo>
                <a:lnTo>
                  <a:pt x="24429" y="1"/>
                </a:lnTo>
                <a:close/>
                <a:moveTo>
                  <a:pt x="24812" y="1"/>
                </a:moveTo>
                <a:lnTo>
                  <a:pt x="24812" y="51"/>
                </a:lnTo>
                <a:lnTo>
                  <a:pt x="25178" y="51"/>
                </a:lnTo>
                <a:lnTo>
                  <a:pt x="25178" y="1"/>
                </a:lnTo>
                <a:close/>
                <a:moveTo>
                  <a:pt x="25545" y="1"/>
                </a:moveTo>
                <a:lnTo>
                  <a:pt x="25545" y="51"/>
                </a:lnTo>
                <a:lnTo>
                  <a:pt x="25912" y="51"/>
                </a:lnTo>
                <a:lnTo>
                  <a:pt x="25912" y="1"/>
                </a:lnTo>
                <a:close/>
                <a:moveTo>
                  <a:pt x="26278" y="1"/>
                </a:moveTo>
                <a:lnTo>
                  <a:pt x="26278" y="51"/>
                </a:lnTo>
                <a:lnTo>
                  <a:pt x="26661" y="51"/>
                </a:lnTo>
                <a:lnTo>
                  <a:pt x="26661" y="1"/>
                </a:lnTo>
                <a:close/>
                <a:moveTo>
                  <a:pt x="27028" y="1"/>
                </a:moveTo>
                <a:lnTo>
                  <a:pt x="27028" y="51"/>
                </a:lnTo>
                <a:lnTo>
                  <a:pt x="27395" y="51"/>
                </a:lnTo>
                <a:lnTo>
                  <a:pt x="27395" y="1"/>
                </a:lnTo>
                <a:close/>
                <a:moveTo>
                  <a:pt x="27761" y="1"/>
                </a:moveTo>
                <a:lnTo>
                  <a:pt x="27761" y="51"/>
                </a:lnTo>
                <a:lnTo>
                  <a:pt x="28128" y="51"/>
                </a:lnTo>
                <a:lnTo>
                  <a:pt x="28128" y="1"/>
                </a:lnTo>
                <a:close/>
                <a:moveTo>
                  <a:pt x="28494" y="1"/>
                </a:moveTo>
                <a:lnTo>
                  <a:pt x="28494" y="51"/>
                </a:lnTo>
                <a:lnTo>
                  <a:pt x="28878" y="51"/>
                </a:lnTo>
                <a:lnTo>
                  <a:pt x="28878" y="1"/>
                </a:lnTo>
                <a:close/>
                <a:moveTo>
                  <a:pt x="29244" y="1"/>
                </a:moveTo>
                <a:lnTo>
                  <a:pt x="29244" y="51"/>
                </a:lnTo>
                <a:lnTo>
                  <a:pt x="29611" y="51"/>
                </a:lnTo>
                <a:lnTo>
                  <a:pt x="29611" y="1"/>
                </a:lnTo>
                <a:close/>
                <a:moveTo>
                  <a:pt x="29994" y="1"/>
                </a:moveTo>
                <a:lnTo>
                  <a:pt x="29994" y="51"/>
                </a:lnTo>
                <a:lnTo>
                  <a:pt x="30344" y="51"/>
                </a:lnTo>
                <a:lnTo>
                  <a:pt x="30361" y="1"/>
                </a:lnTo>
                <a:close/>
                <a:moveTo>
                  <a:pt x="30727" y="1"/>
                </a:moveTo>
                <a:lnTo>
                  <a:pt x="30727" y="51"/>
                </a:lnTo>
                <a:lnTo>
                  <a:pt x="31094" y="51"/>
                </a:lnTo>
                <a:lnTo>
                  <a:pt x="31094" y="1"/>
                </a:lnTo>
                <a:close/>
                <a:moveTo>
                  <a:pt x="31460" y="1"/>
                </a:moveTo>
                <a:lnTo>
                  <a:pt x="31460" y="51"/>
                </a:lnTo>
                <a:lnTo>
                  <a:pt x="31827" y="51"/>
                </a:lnTo>
                <a:lnTo>
                  <a:pt x="31827" y="1"/>
                </a:lnTo>
                <a:close/>
                <a:moveTo>
                  <a:pt x="32193" y="1"/>
                </a:moveTo>
                <a:lnTo>
                  <a:pt x="32193" y="51"/>
                </a:lnTo>
                <a:lnTo>
                  <a:pt x="32577" y="51"/>
                </a:lnTo>
                <a:lnTo>
                  <a:pt x="32577" y="1"/>
                </a:lnTo>
                <a:close/>
                <a:moveTo>
                  <a:pt x="32943" y="1"/>
                </a:moveTo>
                <a:lnTo>
                  <a:pt x="32943" y="51"/>
                </a:lnTo>
                <a:lnTo>
                  <a:pt x="33310" y="51"/>
                </a:lnTo>
                <a:lnTo>
                  <a:pt x="33327" y="1"/>
                </a:lnTo>
                <a:close/>
                <a:moveTo>
                  <a:pt x="33676" y="1"/>
                </a:moveTo>
                <a:lnTo>
                  <a:pt x="33676" y="51"/>
                </a:lnTo>
                <a:lnTo>
                  <a:pt x="34043" y="51"/>
                </a:lnTo>
                <a:lnTo>
                  <a:pt x="34043" y="1"/>
                </a:lnTo>
                <a:close/>
                <a:moveTo>
                  <a:pt x="34426" y="1"/>
                </a:moveTo>
                <a:lnTo>
                  <a:pt x="34426" y="51"/>
                </a:lnTo>
                <a:lnTo>
                  <a:pt x="34793" y="51"/>
                </a:lnTo>
                <a:lnTo>
                  <a:pt x="34793" y="1"/>
                </a:lnTo>
                <a:close/>
                <a:moveTo>
                  <a:pt x="35159" y="68"/>
                </a:moveTo>
                <a:lnTo>
                  <a:pt x="35143" y="101"/>
                </a:lnTo>
                <a:cubicBezTo>
                  <a:pt x="35259" y="134"/>
                  <a:pt x="35359" y="201"/>
                  <a:pt x="35459" y="268"/>
                </a:cubicBezTo>
                <a:lnTo>
                  <a:pt x="35493" y="234"/>
                </a:lnTo>
                <a:cubicBezTo>
                  <a:pt x="35393" y="168"/>
                  <a:pt x="35276" y="101"/>
                  <a:pt x="35159" y="68"/>
                </a:cubicBezTo>
                <a:close/>
                <a:moveTo>
                  <a:pt x="767" y="84"/>
                </a:moveTo>
                <a:cubicBezTo>
                  <a:pt x="651" y="134"/>
                  <a:pt x="534" y="201"/>
                  <a:pt x="451" y="284"/>
                </a:cubicBezTo>
                <a:lnTo>
                  <a:pt x="468" y="318"/>
                </a:lnTo>
                <a:cubicBezTo>
                  <a:pt x="568" y="234"/>
                  <a:pt x="667" y="168"/>
                  <a:pt x="784" y="134"/>
                </a:cubicBezTo>
                <a:lnTo>
                  <a:pt x="767" y="84"/>
                </a:lnTo>
                <a:close/>
                <a:moveTo>
                  <a:pt x="35759" y="501"/>
                </a:moveTo>
                <a:lnTo>
                  <a:pt x="35726" y="517"/>
                </a:lnTo>
                <a:cubicBezTo>
                  <a:pt x="35793" y="617"/>
                  <a:pt x="35843" y="734"/>
                  <a:pt x="35876" y="834"/>
                </a:cubicBezTo>
                <a:lnTo>
                  <a:pt x="35926" y="834"/>
                </a:lnTo>
                <a:cubicBezTo>
                  <a:pt x="35893" y="701"/>
                  <a:pt x="35826" y="601"/>
                  <a:pt x="35759" y="501"/>
                </a:cubicBezTo>
                <a:close/>
                <a:moveTo>
                  <a:pt x="201" y="551"/>
                </a:moveTo>
                <a:cubicBezTo>
                  <a:pt x="134" y="667"/>
                  <a:pt x="84" y="784"/>
                  <a:pt x="51" y="901"/>
                </a:cubicBezTo>
                <a:lnTo>
                  <a:pt x="84" y="917"/>
                </a:lnTo>
                <a:cubicBezTo>
                  <a:pt x="118" y="801"/>
                  <a:pt x="168" y="684"/>
                  <a:pt x="234" y="584"/>
                </a:cubicBezTo>
                <a:lnTo>
                  <a:pt x="201" y="551"/>
                </a:lnTo>
                <a:close/>
                <a:moveTo>
                  <a:pt x="35943" y="1201"/>
                </a:moveTo>
                <a:lnTo>
                  <a:pt x="35943" y="1567"/>
                </a:lnTo>
                <a:lnTo>
                  <a:pt x="35993" y="1567"/>
                </a:lnTo>
                <a:lnTo>
                  <a:pt x="35993" y="1201"/>
                </a:lnTo>
                <a:close/>
                <a:moveTo>
                  <a:pt x="1" y="1284"/>
                </a:moveTo>
                <a:lnTo>
                  <a:pt x="1" y="1651"/>
                </a:lnTo>
                <a:lnTo>
                  <a:pt x="51" y="1651"/>
                </a:lnTo>
                <a:lnTo>
                  <a:pt x="51" y="1284"/>
                </a:lnTo>
                <a:close/>
                <a:moveTo>
                  <a:pt x="35943" y="1934"/>
                </a:moveTo>
                <a:lnTo>
                  <a:pt x="35943" y="2317"/>
                </a:lnTo>
                <a:lnTo>
                  <a:pt x="35993" y="2317"/>
                </a:lnTo>
                <a:lnTo>
                  <a:pt x="35993" y="1934"/>
                </a:lnTo>
                <a:close/>
                <a:moveTo>
                  <a:pt x="1" y="2017"/>
                </a:moveTo>
                <a:lnTo>
                  <a:pt x="1" y="2384"/>
                </a:lnTo>
                <a:lnTo>
                  <a:pt x="51" y="2384"/>
                </a:lnTo>
                <a:lnTo>
                  <a:pt x="51" y="2017"/>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5" name="Google Shape;1411;p47">
            <a:extLst>
              <a:ext uri="{FF2B5EF4-FFF2-40B4-BE49-F238E27FC236}">
                <a16:creationId xmlns:a16="http://schemas.microsoft.com/office/drawing/2014/main" id="{12DABF9F-E8FD-E002-10D9-8D5C75A933B9}"/>
              </a:ext>
            </a:extLst>
          </p:cNvPr>
          <p:cNvSpPr/>
          <p:nvPr/>
        </p:nvSpPr>
        <p:spPr>
          <a:xfrm>
            <a:off x="2975938" y="1843866"/>
            <a:ext cx="6205" cy="443390"/>
          </a:xfrm>
          <a:custGeom>
            <a:avLst/>
            <a:gdLst/>
            <a:ahLst/>
            <a:cxnLst/>
            <a:rect l="l" t="t" r="r" b="b"/>
            <a:pathLst>
              <a:path w="35" h="2501" extrusionOk="0">
                <a:moveTo>
                  <a:pt x="1" y="1"/>
                </a:moveTo>
                <a:lnTo>
                  <a:pt x="1" y="267"/>
                </a:lnTo>
                <a:lnTo>
                  <a:pt x="34" y="267"/>
                </a:lnTo>
                <a:lnTo>
                  <a:pt x="34" y="1"/>
                </a:lnTo>
                <a:close/>
                <a:moveTo>
                  <a:pt x="1" y="650"/>
                </a:moveTo>
                <a:lnTo>
                  <a:pt x="1" y="1017"/>
                </a:lnTo>
                <a:lnTo>
                  <a:pt x="34" y="1017"/>
                </a:lnTo>
                <a:lnTo>
                  <a:pt x="34" y="650"/>
                </a:lnTo>
                <a:close/>
                <a:moveTo>
                  <a:pt x="1" y="1384"/>
                </a:moveTo>
                <a:lnTo>
                  <a:pt x="1" y="1750"/>
                </a:lnTo>
                <a:lnTo>
                  <a:pt x="34" y="1750"/>
                </a:lnTo>
                <a:lnTo>
                  <a:pt x="34" y="1384"/>
                </a:lnTo>
                <a:close/>
                <a:moveTo>
                  <a:pt x="1" y="2117"/>
                </a:moveTo>
                <a:lnTo>
                  <a:pt x="1" y="2500"/>
                </a:lnTo>
                <a:lnTo>
                  <a:pt x="34" y="2500"/>
                </a:lnTo>
                <a:lnTo>
                  <a:pt x="34"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 name="Google Shape;1412;p47">
            <a:extLst>
              <a:ext uri="{FF2B5EF4-FFF2-40B4-BE49-F238E27FC236}">
                <a16:creationId xmlns:a16="http://schemas.microsoft.com/office/drawing/2014/main" id="{C3D51DD6-F289-1830-EFD0-CE4F4D45E29E}"/>
              </a:ext>
            </a:extLst>
          </p:cNvPr>
          <p:cNvSpPr/>
          <p:nvPr/>
        </p:nvSpPr>
        <p:spPr>
          <a:xfrm>
            <a:off x="4647978" y="1823285"/>
            <a:ext cx="6028" cy="443390"/>
          </a:xfrm>
          <a:custGeom>
            <a:avLst/>
            <a:gdLst/>
            <a:ahLst/>
            <a:cxnLst/>
            <a:rect l="l" t="t" r="r" b="b"/>
            <a:pathLst>
              <a:path w="34" h="2501" extrusionOk="0">
                <a:moveTo>
                  <a:pt x="0" y="1"/>
                </a:moveTo>
                <a:lnTo>
                  <a:pt x="0" y="267"/>
                </a:lnTo>
                <a:lnTo>
                  <a:pt x="33" y="267"/>
                </a:lnTo>
                <a:lnTo>
                  <a:pt x="33" y="1"/>
                </a:lnTo>
                <a:close/>
                <a:moveTo>
                  <a:pt x="0" y="650"/>
                </a:moveTo>
                <a:lnTo>
                  <a:pt x="0" y="1017"/>
                </a:lnTo>
                <a:lnTo>
                  <a:pt x="33" y="1017"/>
                </a:lnTo>
                <a:lnTo>
                  <a:pt x="33" y="650"/>
                </a:lnTo>
                <a:close/>
                <a:moveTo>
                  <a:pt x="0" y="1384"/>
                </a:moveTo>
                <a:lnTo>
                  <a:pt x="0" y="1750"/>
                </a:lnTo>
                <a:lnTo>
                  <a:pt x="33" y="1750"/>
                </a:lnTo>
                <a:lnTo>
                  <a:pt x="33" y="1384"/>
                </a:lnTo>
                <a:close/>
                <a:moveTo>
                  <a:pt x="0" y="2117"/>
                </a:moveTo>
                <a:lnTo>
                  <a:pt x="0" y="2500"/>
                </a:lnTo>
                <a:lnTo>
                  <a:pt x="33" y="2500"/>
                </a:lnTo>
                <a:lnTo>
                  <a:pt x="33"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 name="Google Shape;1413;p47">
            <a:extLst>
              <a:ext uri="{FF2B5EF4-FFF2-40B4-BE49-F238E27FC236}">
                <a16:creationId xmlns:a16="http://schemas.microsoft.com/office/drawing/2014/main" id="{F2967040-2828-E62F-B197-D53336D0536F}"/>
              </a:ext>
            </a:extLst>
          </p:cNvPr>
          <p:cNvSpPr/>
          <p:nvPr/>
        </p:nvSpPr>
        <p:spPr>
          <a:xfrm>
            <a:off x="6172773" y="1823285"/>
            <a:ext cx="9042" cy="443390"/>
          </a:xfrm>
          <a:custGeom>
            <a:avLst/>
            <a:gdLst/>
            <a:ahLst/>
            <a:cxnLst/>
            <a:rect l="l" t="t" r="r" b="b"/>
            <a:pathLst>
              <a:path w="51" h="2501" extrusionOk="0">
                <a:moveTo>
                  <a:pt x="1" y="1"/>
                </a:moveTo>
                <a:lnTo>
                  <a:pt x="1" y="267"/>
                </a:lnTo>
                <a:lnTo>
                  <a:pt x="51" y="267"/>
                </a:lnTo>
                <a:lnTo>
                  <a:pt x="51" y="1"/>
                </a:lnTo>
                <a:close/>
                <a:moveTo>
                  <a:pt x="1" y="650"/>
                </a:moveTo>
                <a:lnTo>
                  <a:pt x="1" y="1017"/>
                </a:lnTo>
                <a:lnTo>
                  <a:pt x="51" y="1017"/>
                </a:lnTo>
                <a:lnTo>
                  <a:pt x="51" y="650"/>
                </a:lnTo>
                <a:close/>
                <a:moveTo>
                  <a:pt x="1" y="1384"/>
                </a:moveTo>
                <a:lnTo>
                  <a:pt x="1" y="1750"/>
                </a:lnTo>
                <a:lnTo>
                  <a:pt x="51" y="1750"/>
                </a:lnTo>
                <a:lnTo>
                  <a:pt x="51" y="1384"/>
                </a:lnTo>
                <a:close/>
                <a:moveTo>
                  <a:pt x="1" y="2117"/>
                </a:moveTo>
                <a:lnTo>
                  <a:pt x="1" y="2500"/>
                </a:lnTo>
                <a:lnTo>
                  <a:pt x="51" y="2500"/>
                </a:lnTo>
                <a:lnTo>
                  <a:pt x="51"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 name="Google Shape;1414;p47">
            <a:extLst>
              <a:ext uri="{FF2B5EF4-FFF2-40B4-BE49-F238E27FC236}">
                <a16:creationId xmlns:a16="http://schemas.microsoft.com/office/drawing/2014/main" id="{B235868B-9185-C770-7997-2C85ED90DAAF}"/>
              </a:ext>
            </a:extLst>
          </p:cNvPr>
          <p:cNvSpPr/>
          <p:nvPr/>
        </p:nvSpPr>
        <p:spPr>
          <a:xfrm>
            <a:off x="4642579" y="1415081"/>
            <a:ext cx="6028" cy="195191"/>
          </a:xfrm>
          <a:custGeom>
            <a:avLst/>
            <a:gdLst/>
            <a:ahLst/>
            <a:cxnLst/>
            <a:rect l="l" t="t" r="r" b="b"/>
            <a:pathLst>
              <a:path w="34" h="1101" extrusionOk="0">
                <a:moveTo>
                  <a:pt x="0" y="1"/>
                </a:moveTo>
                <a:lnTo>
                  <a:pt x="0" y="367"/>
                </a:lnTo>
                <a:lnTo>
                  <a:pt x="33" y="367"/>
                </a:lnTo>
                <a:lnTo>
                  <a:pt x="33" y="1"/>
                </a:lnTo>
                <a:close/>
                <a:moveTo>
                  <a:pt x="0" y="734"/>
                </a:moveTo>
                <a:lnTo>
                  <a:pt x="0" y="1101"/>
                </a:lnTo>
                <a:lnTo>
                  <a:pt x="33" y="1101"/>
                </a:lnTo>
                <a:lnTo>
                  <a:pt x="33" y="734"/>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9" name="Google Shape;1416;p47">
            <a:extLst>
              <a:ext uri="{FF2B5EF4-FFF2-40B4-BE49-F238E27FC236}">
                <a16:creationId xmlns:a16="http://schemas.microsoft.com/office/drawing/2014/main" id="{5586AC6B-BEE9-783E-157E-FD38A0E94636}"/>
              </a:ext>
            </a:extLst>
          </p:cNvPr>
          <p:cNvSpPr/>
          <p:nvPr/>
        </p:nvSpPr>
        <p:spPr>
          <a:xfrm>
            <a:off x="3631667" y="794481"/>
            <a:ext cx="2086925" cy="519085"/>
          </a:xfrm>
          <a:custGeom>
            <a:avLst/>
            <a:gdLst/>
            <a:ahLst/>
            <a:cxnLst/>
            <a:rect l="l" t="t" r="r" b="b"/>
            <a:pathLst>
              <a:path w="8049" h="2134" extrusionOk="0">
                <a:moveTo>
                  <a:pt x="284" y="0"/>
                </a:moveTo>
                <a:lnTo>
                  <a:pt x="284" y="34"/>
                </a:lnTo>
                <a:lnTo>
                  <a:pt x="650" y="34"/>
                </a:lnTo>
                <a:lnTo>
                  <a:pt x="650" y="0"/>
                </a:lnTo>
                <a:close/>
                <a:moveTo>
                  <a:pt x="1034" y="0"/>
                </a:moveTo>
                <a:lnTo>
                  <a:pt x="1034" y="34"/>
                </a:lnTo>
                <a:lnTo>
                  <a:pt x="1400" y="34"/>
                </a:lnTo>
                <a:lnTo>
                  <a:pt x="1400" y="0"/>
                </a:lnTo>
                <a:close/>
                <a:moveTo>
                  <a:pt x="1767" y="0"/>
                </a:moveTo>
                <a:lnTo>
                  <a:pt x="1767" y="34"/>
                </a:lnTo>
                <a:lnTo>
                  <a:pt x="2133" y="34"/>
                </a:lnTo>
                <a:lnTo>
                  <a:pt x="2133" y="0"/>
                </a:lnTo>
                <a:close/>
                <a:moveTo>
                  <a:pt x="2500" y="0"/>
                </a:moveTo>
                <a:lnTo>
                  <a:pt x="2500" y="34"/>
                </a:lnTo>
                <a:lnTo>
                  <a:pt x="2883" y="34"/>
                </a:lnTo>
                <a:lnTo>
                  <a:pt x="2883" y="0"/>
                </a:lnTo>
                <a:close/>
                <a:moveTo>
                  <a:pt x="3266" y="0"/>
                </a:moveTo>
                <a:lnTo>
                  <a:pt x="3266" y="34"/>
                </a:lnTo>
                <a:lnTo>
                  <a:pt x="3616" y="34"/>
                </a:lnTo>
                <a:lnTo>
                  <a:pt x="3633" y="0"/>
                </a:lnTo>
                <a:close/>
                <a:moveTo>
                  <a:pt x="3983" y="0"/>
                </a:moveTo>
                <a:lnTo>
                  <a:pt x="3983" y="34"/>
                </a:lnTo>
                <a:lnTo>
                  <a:pt x="4349" y="34"/>
                </a:lnTo>
                <a:lnTo>
                  <a:pt x="4349" y="0"/>
                </a:lnTo>
                <a:close/>
                <a:moveTo>
                  <a:pt x="4733" y="0"/>
                </a:moveTo>
                <a:lnTo>
                  <a:pt x="4733" y="34"/>
                </a:lnTo>
                <a:lnTo>
                  <a:pt x="5099" y="34"/>
                </a:lnTo>
                <a:lnTo>
                  <a:pt x="5099" y="0"/>
                </a:lnTo>
                <a:close/>
                <a:moveTo>
                  <a:pt x="5466" y="0"/>
                </a:moveTo>
                <a:lnTo>
                  <a:pt x="5466" y="34"/>
                </a:lnTo>
                <a:lnTo>
                  <a:pt x="5832" y="34"/>
                </a:lnTo>
                <a:lnTo>
                  <a:pt x="5832" y="0"/>
                </a:lnTo>
                <a:close/>
                <a:moveTo>
                  <a:pt x="6199" y="0"/>
                </a:moveTo>
                <a:lnTo>
                  <a:pt x="6199" y="34"/>
                </a:lnTo>
                <a:lnTo>
                  <a:pt x="6566" y="34"/>
                </a:lnTo>
                <a:lnTo>
                  <a:pt x="6566" y="0"/>
                </a:lnTo>
                <a:close/>
                <a:moveTo>
                  <a:pt x="6949" y="0"/>
                </a:moveTo>
                <a:lnTo>
                  <a:pt x="6949" y="34"/>
                </a:lnTo>
                <a:lnTo>
                  <a:pt x="7315" y="34"/>
                </a:lnTo>
                <a:lnTo>
                  <a:pt x="7315" y="0"/>
                </a:lnTo>
                <a:close/>
                <a:moveTo>
                  <a:pt x="7682" y="0"/>
                </a:moveTo>
                <a:lnTo>
                  <a:pt x="7682" y="34"/>
                </a:lnTo>
                <a:lnTo>
                  <a:pt x="8049" y="34"/>
                </a:lnTo>
                <a:lnTo>
                  <a:pt x="8049" y="0"/>
                </a:lnTo>
                <a:close/>
                <a:moveTo>
                  <a:pt x="0" y="117"/>
                </a:moveTo>
                <a:lnTo>
                  <a:pt x="0" y="484"/>
                </a:lnTo>
                <a:lnTo>
                  <a:pt x="50" y="484"/>
                </a:lnTo>
                <a:lnTo>
                  <a:pt x="50" y="117"/>
                </a:lnTo>
                <a:close/>
                <a:moveTo>
                  <a:pt x="7999" y="417"/>
                </a:moveTo>
                <a:lnTo>
                  <a:pt x="7999" y="784"/>
                </a:lnTo>
                <a:lnTo>
                  <a:pt x="8049" y="784"/>
                </a:lnTo>
                <a:lnTo>
                  <a:pt x="8049" y="417"/>
                </a:lnTo>
                <a:close/>
                <a:moveTo>
                  <a:pt x="0" y="867"/>
                </a:moveTo>
                <a:lnTo>
                  <a:pt x="0" y="1233"/>
                </a:lnTo>
                <a:lnTo>
                  <a:pt x="50" y="1233"/>
                </a:lnTo>
                <a:lnTo>
                  <a:pt x="50" y="867"/>
                </a:lnTo>
                <a:close/>
                <a:moveTo>
                  <a:pt x="7999" y="1150"/>
                </a:moveTo>
                <a:lnTo>
                  <a:pt x="7999" y="1517"/>
                </a:lnTo>
                <a:lnTo>
                  <a:pt x="8049" y="1517"/>
                </a:lnTo>
                <a:lnTo>
                  <a:pt x="8049" y="1150"/>
                </a:lnTo>
                <a:close/>
                <a:moveTo>
                  <a:pt x="0" y="1600"/>
                </a:moveTo>
                <a:lnTo>
                  <a:pt x="0" y="1967"/>
                </a:lnTo>
                <a:lnTo>
                  <a:pt x="50" y="1967"/>
                </a:lnTo>
                <a:lnTo>
                  <a:pt x="50" y="1600"/>
                </a:lnTo>
                <a:close/>
                <a:moveTo>
                  <a:pt x="250" y="2083"/>
                </a:moveTo>
                <a:lnTo>
                  <a:pt x="250" y="2133"/>
                </a:lnTo>
                <a:lnTo>
                  <a:pt x="634" y="2133"/>
                </a:lnTo>
                <a:lnTo>
                  <a:pt x="634" y="2083"/>
                </a:lnTo>
                <a:close/>
                <a:moveTo>
                  <a:pt x="1000" y="2083"/>
                </a:moveTo>
                <a:lnTo>
                  <a:pt x="1000" y="2133"/>
                </a:lnTo>
                <a:lnTo>
                  <a:pt x="1367" y="2133"/>
                </a:lnTo>
                <a:lnTo>
                  <a:pt x="1384" y="2083"/>
                </a:lnTo>
                <a:close/>
                <a:moveTo>
                  <a:pt x="1733" y="2083"/>
                </a:moveTo>
                <a:lnTo>
                  <a:pt x="1733" y="2133"/>
                </a:lnTo>
                <a:lnTo>
                  <a:pt x="2100" y="2133"/>
                </a:lnTo>
                <a:lnTo>
                  <a:pt x="2100" y="2083"/>
                </a:lnTo>
                <a:close/>
                <a:moveTo>
                  <a:pt x="2483" y="2083"/>
                </a:moveTo>
                <a:lnTo>
                  <a:pt x="2483" y="2133"/>
                </a:lnTo>
                <a:lnTo>
                  <a:pt x="2850" y="2133"/>
                </a:lnTo>
                <a:lnTo>
                  <a:pt x="2850" y="2083"/>
                </a:lnTo>
                <a:close/>
                <a:moveTo>
                  <a:pt x="3216" y="2083"/>
                </a:moveTo>
                <a:lnTo>
                  <a:pt x="3216" y="2133"/>
                </a:lnTo>
                <a:lnTo>
                  <a:pt x="3583" y="2133"/>
                </a:lnTo>
                <a:lnTo>
                  <a:pt x="3583" y="2083"/>
                </a:lnTo>
                <a:close/>
                <a:moveTo>
                  <a:pt x="3950" y="2083"/>
                </a:moveTo>
                <a:lnTo>
                  <a:pt x="3950" y="2133"/>
                </a:lnTo>
                <a:lnTo>
                  <a:pt x="4333" y="2133"/>
                </a:lnTo>
                <a:lnTo>
                  <a:pt x="4333" y="2083"/>
                </a:lnTo>
                <a:close/>
                <a:moveTo>
                  <a:pt x="4699" y="2083"/>
                </a:moveTo>
                <a:lnTo>
                  <a:pt x="4699" y="2133"/>
                </a:lnTo>
                <a:lnTo>
                  <a:pt x="5066" y="2133"/>
                </a:lnTo>
                <a:lnTo>
                  <a:pt x="5066" y="2083"/>
                </a:lnTo>
                <a:close/>
                <a:moveTo>
                  <a:pt x="5433" y="2083"/>
                </a:moveTo>
                <a:lnTo>
                  <a:pt x="5433" y="2133"/>
                </a:lnTo>
                <a:lnTo>
                  <a:pt x="5799" y="2133"/>
                </a:lnTo>
                <a:lnTo>
                  <a:pt x="5799" y="2083"/>
                </a:lnTo>
                <a:close/>
                <a:moveTo>
                  <a:pt x="6182" y="2083"/>
                </a:moveTo>
                <a:lnTo>
                  <a:pt x="6182" y="2133"/>
                </a:lnTo>
                <a:lnTo>
                  <a:pt x="6549" y="2133"/>
                </a:lnTo>
                <a:lnTo>
                  <a:pt x="6549" y="2083"/>
                </a:lnTo>
                <a:close/>
                <a:moveTo>
                  <a:pt x="6916" y="2083"/>
                </a:moveTo>
                <a:lnTo>
                  <a:pt x="6916" y="2133"/>
                </a:lnTo>
                <a:lnTo>
                  <a:pt x="7282" y="2133"/>
                </a:lnTo>
                <a:lnTo>
                  <a:pt x="7282" y="2083"/>
                </a:lnTo>
                <a:close/>
                <a:moveTo>
                  <a:pt x="7999" y="1883"/>
                </a:moveTo>
                <a:lnTo>
                  <a:pt x="7999" y="2083"/>
                </a:lnTo>
                <a:lnTo>
                  <a:pt x="7665" y="2083"/>
                </a:lnTo>
                <a:lnTo>
                  <a:pt x="7665" y="2133"/>
                </a:lnTo>
                <a:lnTo>
                  <a:pt x="8049" y="2133"/>
                </a:lnTo>
                <a:lnTo>
                  <a:pt x="8049" y="1883"/>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0" name="Google Shape;1417;p47">
            <a:hlinkClick r:id="rId2"/>
            <a:extLst>
              <a:ext uri="{FF2B5EF4-FFF2-40B4-BE49-F238E27FC236}">
                <a16:creationId xmlns:a16="http://schemas.microsoft.com/office/drawing/2014/main" id="{2D01D7F0-7164-94AA-6151-B484099DEA27}"/>
              </a:ext>
            </a:extLst>
          </p:cNvPr>
          <p:cNvSpPr txBox="1"/>
          <p:nvPr/>
        </p:nvSpPr>
        <p:spPr>
          <a:xfrm flipH="1">
            <a:off x="3631667" y="763006"/>
            <a:ext cx="2086800" cy="5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2800" b="1" dirty="0">
                <a:solidFill>
                  <a:schemeClr val="lt2"/>
                </a:solidFill>
                <a:latin typeface="David" panose="020E0502060401010101" pitchFamily="34" charset="-79"/>
                <a:ea typeface="Fira Sans ExtraBold"/>
                <a:cs typeface="David" panose="020E0502060401010101" pitchFamily="34" charset="-79"/>
                <a:sym typeface="Fira Sans ExtraBold"/>
              </a:rPr>
              <a:t>גל</a:t>
            </a:r>
            <a:endParaRPr sz="2800" b="1" dirty="0">
              <a:solidFill>
                <a:schemeClr val="lt2"/>
              </a:solidFill>
              <a:latin typeface="David" panose="020E0502060401010101" pitchFamily="34" charset="-79"/>
              <a:ea typeface="Fira Sans ExtraBold"/>
              <a:cs typeface="David" panose="020E0502060401010101" pitchFamily="34" charset="-79"/>
              <a:sym typeface="Fira Sans ExtraBold"/>
            </a:endParaRPr>
          </a:p>
        </p:txBody>
      </p:sp>
      <p:grpSp>
        <p:nvGrpSpPr>
          <p:cNvPr id="11" name="Google Shape;1418;p47">
            <a:extLst>
              <a:ext uri="{FF2B5EF4-FFF2-40B4-BE49-F238E27FC236}">
                <a16:creationId xmlns:a16="http://schemas.microsoft.com/office/drawing/2014/main" id="{68E3E25D-F14A-B5E0-E84E-82BDD6B0F9E9}"/>
              </a:ext>
            </a:extLst>
          </p:cNvPr>
          <p:cNvGrpSpPr/>
          <p:nvPr/>
        </p:nvGrpSpPr>
        <p:grpSpPr>
          <a:xfrm>
            <a:off x="538000" y="2366215"/>
            <a:ext cx="1488816" cy="2188392"/>
            <a:chOff x="653828" y="2803169"/>
            <a:chExt cx="1426987" cy="1409737"/>
          </a:xfrm>
        </p:grpSpPr>
        <p:grpSp>
          <p:nvGrpSpPr>
            <p:cNvPr id="12" name="Google Shape;1419;p47">
              <a:extLst>
                <a:ext uri="{FF2B5EF4-FFF2-40B4-BE49-F238E27FC236}">
                  <a16:creationId xmlns:a16="http://schemas.microsoft.com/office/drawing/2014/main" id="{A7A35997-2A64-C459-9E78-90B056A81E36}"/>
                </a:ext>
              </a:extLst>
            </p:cNvPr>
            <p:cNvGrpSpPr/>
            <p:nvPr/>
          </p:nvGrpSpPr>
          <p:grpSpPr>
            <a:xfrm>
              <a:off x="658250" y="3390006"/>
              <a:ext cx="1418143" cy="822900"/>
              <a:chOff x="663631" y="3390839"/>
              <a:chExt cx="1418143" cy="822900"/>
            </a:xfrm>
          </p:grpSpPr>
          <p:sp>
            <p:nvSpPr>
              <p:cNvPr id="15" name="Google Shape;1420;p47">
                <a:extLst>
                  <a:ext uri="{FF2B5EF4-FFF2-40B4-BE49-F238E27FC236}">
                    <a16:creationId xmlns:a16="http://schemas.microsoft.com/office/drawing/2014/main" id="{C2194268-7F33-B78B-035A-B423A3280BED}"/>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6" name="Google Shape;1421;p47">
                <a:extLst>
                  <a:ext uri="{FF2B5EF4-FFF2-40B4-BE49-F238E27FC236}">
                    <a16:creationId xmlns:a16="http://schemas.microsoft.com/office/drawing/2014/main" id="{C00F09B5-8C6D-A37F-3627-ECDE6ACF4DBE}"/>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3" name="Google Shape;1425;p47">
              <a:extLst>
                <a:ext uri="{FF2B5EF4-FFF2-40B4-BE49-F238E27FC236}">
                  <a16:creationId xmlns:a16="http://schemas.microsoft.com/office/drawing/2014/main" id="{AEBA9EDE-56B0-A739-200D-464F09E3A6DB}"/>
                </a:ext>
              </a:extLst>
            </p:cNvPr>
            <p:cNvSpPr/>
            <p:nvPr/>
          </p:nvSpPr>
          <p:spPr>
            <a:xfrm>
              <a:off x="658260" y="2809622"/>
              <a:ext cx="1418123" cy="369285"/>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4" name="Google Shape;1426;p47">
              <a:extLst>
                <a:ext uri="{FF2B5EF4-FFF2-40B4-BE49-F238E27FC236}">
                  <a16:creationId xmlns:a16="http://schemas.microsoft.com/office/drawing/2014/main" id="{3F6371AE-2D35-433B-0200-53E440DC67D1}"/>
                </a:ext>
              </a:extLst>
            </p:cNvPr>
            <p:cNvSpPr/>
            <p:nvPr/>
          </p:nvSpPr>
          <p:spPr>
            <a:xfrm>
              <a:off x="653828" y="2803169"/>
              <a:ext cx="1426987" cy="378326"/>
            </a:xfrm>
            <a:custGeom>
              <a:avLst/>
              <a:gdLst/>
              <a:ahLst/>
              <a:cxnLst/>
              <a:rect l="l" t="t" r="r" b="b"/>
              <a:pathLst>
                <a:path w="8049" h="2134" extrusionOk="0">
                  <a:moveTo>
                    <a:pt x="284" y="0"/>
                  </a:moveTo>
                  <a:lnTo>
                    <a:pt x="284" y="34"/>
                  </a:lnTo>
                  <a:lnTo>
                    <a:pt x="650" y="34"/>
                  </a:lnTo>
                  <a:lnTo>
                    <a:pt x="650" y="0"/>
                  </a:lnTo>
                  <a:close/>
                  <a:moveTo>
                    <a:pt x="1034" y="0"/>
                  </a:moveTo>
                  <a:lnTo>
                    <a:pt x="1034" y="34"/>
                  </a:lnTo>
                  <a:lnTo>
                    <a:pt x="1400" y="34"/>
                  </a:lnTo>
                  <a:lnTo>
                    <a:pt x="1400" y="0"/>
                  </a:lnTo>
                  <a:close/>
                  <a:moveTo>
                    <a:pt x="1767" y="0"/>
                  </a:moveTo>
                  <a:lnTo>
                    <a:pt x="1767" y="34"/>
                  </a:lnTo>
                  <a:lnTo>
                    <a:pt x="2133" y="34"/>
                  </a:lnTo>
                  <a:lnTo>
                    <a:pt x="2133" y="0"/>
                  </a:lnTo>
                  <a:close/>
                  <a:moveTo>
                    <a:pt x="2500" y="0"/>
                  </a:moveTo>
                  <a:lnTo>
                    <a:pt x="2500" y="34"/>
                  </a:lnTo>
                  <a:lnTo>
                    <a:pt x="2883" y="34"/>
                  </a:lnTo>
                  <a:lnTo>
                    <a:pt x="2883" y="0"/>
                  </a:lnTo>
                  <a:close/>
                  <a:moveTo>
                    <a:pt x="3266" y="0"/>
                  </a:moveTo>
                  <a:lnTo>
                    <a:pt x="3266" y="34"/>
                  </a:lnTo>
                  <a:lnTo>
                    <a:pt x="3616" y="34"/>
                  </a:lnTo>
                  <a:lnTo>
                    <a:pt x="3633" y="0"/>
                  </a:lnTo>
                  <a:close/>
                  <a:moveTo>
                    <a:pt x="3983" y="0"/>
                  </a:moveTo>
                  <a:lnTo>
                    <a:pt x="3983" y="34"/>
                  </a:lnTo>
                  <a:lnTo>
                    <a:pt x="4349" y="34"/>
                  </a:lnTo>
                  <a:lnTo>
                    <a:pt x="4349" y="0"/>
                  </a:lnTo>
                  <a:close/>
                  <a:moveTo>
                    <a:pt x="4733" y="0"/>
                  </a:moveTo>
                  <a:lnTo>
                    <a:pt x="4733" y="34"/>
                  </a:lnTo>
                  <a:lnTo>
                    <a:pt x="5099" y="34"/>
                  </a:lnTo>
                  <a:lnTo>
                    <a:pt x="5099" y="0"/>
                  </a:lnTo>
                  <a:close/>
                  <a:moveTo>
                    <a:pt x="5466" y="0"/>
                  </a:moveTo>
                  <a:lnTo>
                    <a:pt x="5466" y="34"/>
                  </a:lnTo>
                  <a:lnTo>
                    <a:pt x="5832" y="34"/>
                  </a:lnTo>
                  <a:lnTo>
                    <a:pt x="5832" y="0"/>
                  </a:lnTo>
                  <a:close/>
                  <a:moveTo>
                    <a:pt x="6199" y="0"/>
                  </a:moveTo>
                  <a:lnTo>
                    <a:pt x="6199" y="34"/>
                  </a:lnTo>
                  <a:lnTo>
                    <a:pt x="6566" y="34"/>
                  </a:lnTo>
                  <a:lnTo>
                    <a:pt x="6566" y="0"/>
                  </a:lnTo>
                  <a:close/>
                  <a:moveTo>
                    <a:pt x="6949" y="0"/>
                  </a:moveTo>
                  <a:lnTo>
                    <a:pt x="6949" y="34"/>
                  </a:lnTo>
                  <a:lnTo>
                    <a:pt x="7315" y="34"/>
                  </a:lnTo>
                  <a:lnTo>
                    <a:pt x="7315" y="0"/>
                  </a:lnTo>
                  <a:close/>
                  <a:moveTo>
                    <a:pt x="7682" y="0"/>
                  </a:moveTo>
                  <a:lnTo>
                    <a:pt x="7682" y="34"/>
                  </a:lnTo>
                  <a:lnTo>
                    <a:pt x="8049" y="34"/>
                  </a:lnTo>
                  <a:lnTo>
                    <a:pt x="8049" y="0"/>
                  </a:lnTo>
                  <a:close/>
                  <a:moveTo>
                    <a:pt x="0" y="117"/>
                  </a:moveTo>
                  <a:lnTo>
                    <a:pt x="0" y="484"/>
                  </a:lnTo>
                  <a:lnTo>
                    <a:pt x="50" y="484"/>
                  </a:lnTo>
                  <a:lnTo>
                    <a:pt x="50" y="117"/>
                  </a:lnTo>
                  <a:close/>
                  <a:moveTo>
                    <a:pt x="7999" y="417"/>
                  </a:moveTo>
                  <a:lnTo>
                    <a:pt x="7999" y="784"/>
                  </a:lnTo>
                  <a:lnTo>
                    <a:pt x="8049" y="784"/>
                  </a:lnTo>
                  <a:lnTo>
                    <a:pt x="8049" y="417"/>
                  </a:lnTo>
                  <a:close/>
                  <a:moveTo>
                    <a:pt x="0" y="867"/>
                  </a:moveTo>
                  <a:lnTo>
                    <a:pt x="0" y="1233"/>
                  </a:lnTo>
                  <a:lnTo>
                    <a:pt x="50" y="1233"/>
                  </a:lnTo>
                  <a:lnTo>
                    <a:pt x="50" y="867"/>
                  </a:lnTo>
                  <a:close/>
                  <a:moveTo>
                    <a:pt x="7999" y="1150"/>
                  </a:moveTo>
                  <a:lnTo>
                    <a:pt x="7999" y="1517"/>
                  </a:lnTo>
                  <a:lnTo>
                    <a:pt x="8049" y="1517"/>
                  </a:lnTo>
                  <a:lnTo>
                    <a:pt x="8049" y="1150"/>
                  </a:lnTo>
                  <a:close/>
                  <a:moveTo>
                    <a:pt x="0" y="1600"/>
                  </a:moveTo>
                  <a:lnTo>
                    <a:pt x="0" y="1967"/>
                  </a:lnTo>
                  <a:lnTo>
                    <a:pt x="50" y="1967"/>
                  </a:lnTo>
                  <a:lnTo>
                    <a:pt x="50" y="1600"/>
                  </a:lnTo>
                  <a:close/>
                  <a:moveTo>
                    <a:pt x="250" y="2083"/>
                  </a:moveTo>
                  <a:lnTo>
                    <a:pt x="250" y="2133"/>
                  </a:lnTo>
                  <a:lnTo>
                    <a:pt x="634" y="2133"/>
                  </a:lnTo>
                  <a:lnTo>
                    <a:pt x="634" y="2083"/>
                  </a:lnTo>
                  <a:close/>
                  <a:moveTo>
                    <a:pt x="1000" y="2083"/>
                  </a:moveTo>
                  <a:lnTo>
                    <a:pt x="1000" y="2133"/>
                  </a:lnTo>
                  <a:lnTo>
                    <a:pt x="1367" y="2133"/>
                  </a:lnTo>
                  <a:lnTo>
                    <a:pt x="1384" y="2083"/>
                  </a:lnTo>
                  <a:close/>
                  <a:moveTo>
                    <a:pt x="1733" y="2083"/>
                  </a:moveTo>
                  <a:lnTo>
                    <a:pt x="1733" y="2133"/>
                  </a:lnTo>
                  <a:lnTo>
                    <a:pt x="2100" y="2133"/>
                  </a:lnTo>
                  <a:lnTo>
                    <a:pt x="2100" y="2083"/>
                  </a:lnTo>
                  <a:close/>
                  <a:moveTo>
                    <a:pt x="2483" y="2083"/>
                  </a:moveTo>
                  <a:lnTo>
                    <a:pt x="2483" y="2133"/>
                  </a:lnTo>
                  <a:lnTo>
                    <a:pt x="2850" y="2133"/>
                  </a:lnTo>
                  <a:lnTo>
                    <a:pt x="2850" y="2083"/>
                  </a:lnTo>
                  <a:close/>
                  <a:moveTo>
                    <a:pt x="3216" y="2083"/>
                  </a:moveTo>
                  <a:lnTo>
                    <a:pt x="3216" y="2133"/>
                  </a:lnTo>
                  <a:lnTo>
                    <a:pt x="3583" y="2133"/>
                  </a:lnTo>
                  <a:lnTo>
                    <a:pt x="3583" y="2083"/>
                  </a:lnTo>
                  <a:close/>
                  <a:moveTo>
                    <a:pt x="3950" y="2083"/>
                  </a:moveTo>
                  <a:lnTo>
                    <a:pt x="3950" y="2133"/>
                  </a:lnTo>
                  <a:lnTo>
                    <a:pt x="4333" y="2133"/>
                  </a:lnTo>
                  <a:lnTo>
                    <a:pt x="4333" y="2083"/>
                  </a:lnTo>
                  <a:close/>
                  <a:moveTo>
                    <a:pt x="4699" y="2083"/>
                  </a:moveTo>
                  <a:lnTo>
                    <a:pt x="4699" y="2133"/>
                  </a:lnTo>
                  <a:lnTo>
                    <a:pt x="5066" y="2133"/>
                  </a:lnTo>
                  <a:lnTo>
                    <a:pt x="5066" y="2083"/>
                  </a:lnTo>
                  <a:close/>
                  <a:moveTo>
                    <a:pt x="5433" y="2083"/>
                  </a:moveTo>
                  <a:lnTo>
                    <a:pt x="5433" y="2133"/>
                  </a:lnTo>
                  <a:lnTo>
                    <a:pt x="5799" y="2133"/>
                  </a:lnTo>
                  <a:lnTo>
                    <a:pt x="5799" y="2083"/>
                  </a:lnTo>
                  <a:close/>
                  <a:moveTo>
                    <a:pt x="6182" y="2083"/>
                  </a:moveTo>
                  <a:lnTo>
                    <a:pt x="6182" y="2133"/>
                  </a:lnTo>
                  <a:lnTo>
                    <a:pt x="6549" y="2133"/>
                  </a:lnTo>
                  <a:lnTo>
                    <a:pt x="6549" y="2083"/>
                  </a:lnTo>
                  <a:close/>
                  <a:moveTo>
                    <a:pt x="6916" y="2083"/>
                  </a:moveTo>
                  <a:lnTo>
                    <a:pt x="6916" y="2133"/>
                  </a:lnTo>
                  <a:lnTo>
                    <a:pt x="7282" y="2133"/>
                  </a:lnTo>
                  <a:lnTo>
                    <a:pt x="7282" y="2083"/>
                  </a:lnTo>
                  <a:close/>
                  <a:moveTo>
                    <a:pt x="7999" y="1883"/>
                  </a:moveTo>
                  <a:lnTo>
                    <a:pt x="7999" y="2083"/>
                  </a:lnTo>
                  <a:lnTo>
                    <a:pt x="7665" y="2083"/>
                  </a:lnTo>
                  <a:lnTo>
                    <a:pt x="7665"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7" name="Google Shape;1428;p47">
            <a:extLst>
              <a:ext uri="{FF2B5EF4-FFF2-40B4-BE49-F238E27FC236}">
                <a16:creationId xmlns:a16="http://schemas.microsoft.com/office/drawing/2014/main" id="{65A637D9-C5E3-0D67-A4F4-D7BC1483AD33}"/>
              </a:ext>
            </a:extLst>
          </p:cNvPr>
          <p:cNvGrpSpPr/>
          <p:nvPr/>
        </p:nvGrpSpPr>
        <p:grpSpPr>
          <a:xfrm>
            <a:off x="7333550" y="2397194"/>
            <a:ext cx="1426987" cy="2099878"/>
            <a:chOff x="3860031" y="2803169"/>
            <a:chExt cx="1426987" cy="1409737"/>
          </a:xfrm>
        </p:grpSpPr>
        <p:grpSp>
          <p:nvGrpSpPr>
            <p:cNvPr id="18" name="Google Shape;1429;p47">
              <a:extLst>
                <a:ext uri="{FF2B5EF4-FFF2-40B4-BE49-F238E27FC236}">
                  <a16:creationId xmlns:a16="http://schemas.microsoft.com/office/drawing/2014/main" id="{C2F9AA52-DA53-7810-06F8-AD273EB985FD}"/>
                </a:ext>
              </a:extLst>
            </p:cNvPr>
            <p:cNvGrpSpPr/>
            <p:nvPr/>
          </p:nvGrpSpPr>
          <p:grpSpPr>
            <a:xfrm>
              <a:off x="3864453" y="3390006"/>
              <a:ext cx="1418143" cy="822900"/>
              <a:chOff x="663631" y="3390839"/>
              <a:chExt cx="1418143" cy="822900"/>
            </a:xfrm>
          </p:grpSpPr>
          <p:sp>
            <p:nvSpPr>
              <p:cNvPr id="21" name="Google Shape;1430;p47">
                <a:extLst>
                  <a:ext uri="{FF2B5EF4-FFF2-40B4-BE49-F238E27FC236}">
                    <a16:creationId xmlns:a16="http://schemas.microsoft.com/office/drawing/2014/main" id="{3D9C86A9-0658-7B57-D702-A6E665050C6A}"/>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2" name="Google Shape;1431;p47">
                <a:extLst>
                  <a:ext uri="{FF2B5EF4-FFF2-40B4-BE49-F238E27FC236}">
                    <a16:creationId xmlns:a16="http://schemas.microsoft.com/office/drawing/2014/main" id="{9D8FB106-2D0B-54EE-B14E-1B82F915F2E8}"/>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9" name="Google Shape;1432;p47">
              <a:extLst>
                <a:ext uri="{FF2B5EF4-FFF2-40B4-BE49-F238E27FC236}">
                  <a16:creationId xmlns:a16="http://schemas.microsoft.com/office/drawing/2014/main" id="{2B52A24F-7A11-C84D-A47B-0232D99B91AE}"/>
                </a:ext>
              </a:extLst>
            </p:cNvPr>
            <p:cNvSpPr/>
            <p:nvPr/>
          </p:nvSpPr>
          <p:spPr>
            <a:xfrm>
              <a:off x="3864463" y="2809622"/>
              <a:ext cx="1418123" cy="369285"/>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0" name="Google Shape;1433;p47">
              <a:extLst>
                <a:ext uri="{FF2B5EF4-FFF2-40B4-BE49-F238E27FC236}">
                  <a16:creationId xmlns:a16="http://schemas.microsoft.com/office/drawing/2014/main" id="{DFDCF1C4-0600-2C3B-931B-423058CD484F}"/>
                </a:ext>
              </a:extLst>
            </p:cNvPr>
            <p:cNvSpPr/>
            <p:nvPr/>
          </p:nvSpPr>
          <p:spPr>
            <a:xfrm>
              <a:off x="3860031" y="2803169"/>
              <a:ext cx="1426987" cy="378326"/>
            </a:xfrm>
            <a:custGeom>
              <a:avLst/>
              <a:gdLst/>
              <a:ahLst/>
              <a:cxnLst/>
              <a:rect l="l" t="t" r="r" b="b"/>
              <a:pathLst>
                <a:path w="8049" h="2134" extrusionOk="0">
                  <a:moveTo>
                    <a:pt x="283" y="0"/>
                  </a:moveTo>
                  <a:lnTo>
                    <a:pt x="283" y="34"/>
                  </a:lnTo>
                  <a:lnTo>
                    <a:pt x="650" y="34"/>
                  </a:lnTo>
                  <a:lnTo>
                    <a:pt x="650" y="0"/>
                  </a:lnTo>
                  <a:close/>
                  <a:moveTo>
                    <a:pt x="1016" y="0"/>
                  </a:moveTo>
                  <a:lnTo>
                    <a:pt x="1016" y="34"/>
                  </a:lnTo>
                  <a:lnTo>
                    <a:pt x="1383" y="34"/>
                  </a:lnTo>
                  <a:lnTo>
                    <a:pt x="1383" y="0"/>
                  </a:lnTo>
                  <a:close/>
                  <a:moveTo>
                    <a:pt x="1750" y="0"/>
                  </a:moveTo>
                  <a:lnTo>
                    <a:pt x="1750" y="34"/>
                  </a:lnTo>
                  <a:lnTo>
                    <a:pt x="2133" y="34"/>
                  </a:lnTo>
                  <a:lnTo>
                    <a:pt x="2133" y="0"/>
                  </a:lnTo>
                  <a:close/>
                  <a:moveTo>
                    <a:pt x="2499" y="0"/>
                  </a:moveTo>
                  <a:lnTo>
                    <a:pt x="2499" y="34"/>
                  </a:lnTo>
                  <a:lnTo>
                    <a:pt x="2866" y="34"/>
                  </a:lnTo>
                  <a:lnTo>
                    <a:pt x="2866" y="0"/>
                  </a:lnTo>
                  <a:close/>
                  <a:moveTo>
                    <a:pt x="3233" y="0"/>
                  </a:moveTo>
                  <a:lnTo>
                    <a:pt x="3233" y="34"/>
                  </a:lnTo>
                  <a:lnTo>
                    <a:pt x="3599" y="34"/>
                  </a:lnTo>
                  <a:lnTo>
                    <a:pt x="3599" y="0"/>
                  </a:lnTo>
                  <a:close/>
                  <a:moveTo>
                    <a:pt x="3982" y="0"/>
                  </a:moveTo>
                  <a:lnTo>
                    <a:pt x="3982" y="34"/>
                  </a:lnTo>
                  <a:lnTo>
                    <a:pt x="4349" y="34"/>
                  </a:lnTo>
                  <a:lnTo>
                    <a:pt x="4349" y="0"/>
                  </a:lnTo>
                  <a:close/>
                  <a:moveTo>
                    <a:pt x="4716" y="0"/>
                  </a:moveTo>
                  <a:lnTo>
                    <a:pt x="4716" y="34"/>
                  </a:lnTo>
                  <a:lnTo>
                    <a:pt x="5082" y="34"/>
                  </a:lnTo>
                  <a:lnTo>
                    <a:pt x="5082" y="0"/>
                  </a:lnTo>
                  <a:close/>
                  <a:moveTo>
                    <a:pt x="5449" y="0"/>
                  </a:moveTo>
                  <a:lnTo>
                    <a:pt x="5449" y="34"/>
                  </a:lnTo>
                  <a:lnTo>
                    <a:pt x="5832" y="34"/>
                  </a:lnTo>
                  <a:lnTo>
                    <a:pt x="5832" y="0"/>
                  </a:lnTo>
                  <a:close/>
                  <a:moveTo>
                    <a:pt x="6199" y="0"/>
                  </a:moveTo>
                  <a:lnTo>
                    <a:pt x="6199" y="34"/>
                  </a:lnTo>
                  <a:lnTo>
                    <a:pt x="6565" y="34"/>
                  </a:lnTo>
                  <a:lnTo>
                    <a:pt x="6565" y="0"/>
                  </a:lnTo>
                  <a:close/>
                  <a:moveTo>
                    <a:pt x="6932" y="0"/>
                  </a:moveTo>
                  <a:lnTo>
                    <a:pt x="6932" y="34"/>
                  </a:lnTo>
                  <a:lnTo>
                    <a:pt x="7298" y="34"/>
                  </a:lnTo>
                  <a:lnTo>
                    <a:pt x="7315" y="0"/>
                  </a:lnTo>
                  <a:close/>
                  <a:moveTo>
                    <a:pt x="7682" y="0"/>
                  </a:moveTo>
                  <a:lnTo>
                    <a:pt x="7682" y="34"/>
                  </a:lnTo>
                  <a:lnTo>
                    <a:pt x="8048" y="34"/>
                  </a:lnTo>
                  <a:lnTo>
                    <a:pt x="8048" y="0"/>
                  </a:lnTo>
                  <a:close/>
                  <a:moveTo>
                    <a:pt x="0" y="117"/>
                  </a:moveTo>
                  <a:lnTo>
                    <a:pt x="0" y="484"/>
                  </a:lnTo>
                  <a:lnTo>
                    <a:pt x="33" y="484"/>
                  </a:lnTo>
                  <a:lnTo>
                    <a:pt x="33" y="117"/>
                  </a:lnTo>
                  <a:close/>
                  <a:moveTo>
                    <a:pt x="7998" y="417"/>
                  </a:moveTo>
                  <a:lnTo>
                    <a:pt x="7998" y="784"/>
                  </a:lnTo>
                  <a:lnTo>
                    <a:pt x="8048" y="784"/>
                  </a:lnTo>
                  <a:lnTo>
                    <a:pt x="8048" y="417"/>
                  </a:lnTo>
                  <a:close/>
                  <a:moveTo>
                    <a:pt x="0" y="867"/>
                  </a:moveTo>
                  <a:lnTo>
                    <a:pt x="0" y="1233"/>
                  </a:lnTo>
                  <a:lnTo>
                    <a:pt x="33" y="1233"/>
                  </a:lnTo>
                  <a:lnTo>
                    <a:pt x="33" y="867"/>
                  </a:lnTo>
                  <a:close/>
                  <a:moveTo>
                    <a:pt x="7998" y="1150"/>
                  </a:moveTo>
                  <a:lnTo>
                    <a:pt x="7998" y="1517"/>
                  </a:lnTo>
                  <a:lnTo>
                    <a:pt x="8048" y="1517"/>
                  </a:lnTo>
                  <a:lnTo>
                    <a:pt x="8048" y="1150"/>
                  </a:lnTo>
                  <a:close/>
                  <a:moveTo>
                    <a:pt x="0" y="1600"/>
                  </a:moveTo>
                  <a:lnTo>
                    <a:pt x="0" y="1967"/>
                  </a:lnTo>
                  <a:lnTo>
                    <a:pt x="33" y="1967"/>
                  </a:lnTo>
                  <a:lnTo>
                    <a:pt x="33" y="1600"/>
                  </a:lnTo>
                  <a:close/>
                  <a:moveTo>
                    <a:pt x="250" y="2083"/>
                  </a:moveTo>
                  <a:lnTo>
                    <a:pt x="250" y="2133"/>
                  </a:lnTo>
                  <a:lnTo>
                    <a:pt x="617" y="2133"/>
                  </a:lnTo>
                  <a:lnTo>
                    <a:pt x="617" y="2083"/>
                  </a:lnTo>
                  <a:close/>
                  <a:moveTo>
                    <a:pt x="983" y="2083"/>
                  </a:moveTo>
                  <a:lnTo>
                    <a:pt x="983" y="2133"/>
                  </a:lnTo>
                  <a:lnTo>
                    <a:pt x="1366" y="2133"/>
                  </a:lnTo>
                  <a:lnTo>
                    <a:pt x="1366" y="2083"/>
                  </a:lnTo>
                  <a:close/>
                  <a:moveTo>
                    <a:pt x="1733" y="2083"/>
                  </a:moveTo>
                  <a:lnTo>
                    <a:pt x="1733" y="2133"/>
                  </a:lnTo>
                  <a:lnTo>
                    <a:pt x="2100" y="2133"/>
                  </a:lnTo>
                  <a:lnTo>
                    <a:pt x="2116" y="2083"/>
                  </a:lnTo>
                  <a:close/>
                  <a:moveTo>
                    <a:pt x="2466" y="2083"/>
                  </a:moveTo>
                  <a:lnTo>
                    <a:pt x="2466" y="2133"/>
                  </a:lnTo>
                  <a:lnTo>
                    <a:pt x="2833" y="2133"/>
                  </a:lnTo>
                  <a:lnTo>
                    <a:pt x="2833" y="2083"/>
                  </a:lnTo>
                  <a:close/>
                  <a:moveTo>
                    <a:pt x="3216" y="2083"/>
                  </a:moveTo>
                  <a:lnTo>
                    <a:pt x="3216" y="2133"/>
                  </a:lnTo>
                  <a:lnTo>
                    <a:pt x="3583" y="2133"/>
                  </a:lnTo>
                  <a:lnTo>
                    <a:pt x="3583" y="2083"/>
                  </a:lnTo>
                  <a:close/>
                  <a:moveTo>
                    <a:pt x="3949" y="2083"/>
                  </a:moveTo>
                  <a:lnTo>
                    <a:pt x="3949" y="2133"/>
                  </a:lnTo>
                  <a:lnTo>
                    <a:pt x="4316" y="2133"/>
                  </a:lnTo>
                  <a:lnTo>
                    <a:pt x="4316" y="2083"/>
                  </a:lnTo>
                  <a:close/>
                  <a:moveTo>
                    <a:pt x="4682" y="2083"/>
                  </a:moveTo>
                  <a:lnTo>
                    <a:pt x="4682" y="2133"/>
                  </a:lnTo>
                  <a:lnTo>
                    <a:pt x="5065" y="2133"/>
                  </a:lnTo>
                  <a:lnTo>
                    <a:pt x="5065" y="2083"/>
                  </a:lnTo>
                  <a:close/>
                  <a:moveTo>
                    <a:pt x="5432" y="2083"/>
                  </a:moveTo>
                  <a:lnTo>
                    <a:pt x="5432" y="2133"/>
                  </a:lnTo>
                  <a:lnTo>
                    <a:pt x="5799" y="2133"/>
                  </a:lnTo>
                  <a:lnTo>
                    <a:pt x="5799" y="2083"/>
                  </a:lnTo>
                  <a:close/>
                  <a:moveTo>
                    <a:pt x="6165" y="2083"/>
                  </a:moveTo>
                  <a:lnTo>
                    <a:pt x="6165" y="2133"/>
                  </a:lnTo>
                  <a:lnTo>
                    <a:pt x="6532" y="2133"/>
                  </a:lnTo>
                  <a:lnTo>
                    <a:pt x="6532" y="2083"/>
                  </a:lnTo>
                  <a:close/>
                  <a:moveTo>
                    <a:pt x="6915" y="2083"/>
                  </a:moveTo>
                  <a:lnTo>
                    <a:pt x="6915" y="2133"/>
                  </a:lnTo>
                  <a:lnTo>
                    <a:pt x="7282" y="2133"/>
                  </a:lnTo>
                  <a:lnTo>
                    <a:pt x="7282" y="2083"/>
                  </a:lnTo>
                  <a:close/>
                  <a:moveTo>
                    <a:pt x="7998" y="1883"/>
                  </a:moveTo>
                  <a:lnTo>
                    <a:pt x="7998" y="2083"/>
                  </a:lnTo>
                  <a:lnTo>
                    <a:pt x="7648" y="2083"/>
                  </a:lnTo>
                  <a:lnTo>
                    <a:pt x="7648" y="2133"/>
                  </a:lnTo>
                  <a:lnTo>
                    <a:pt x="8048" y="2133"/>
                  </a:lnTo>
                  <a:lnTo>
                    <a:pt x="8048"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23" name="Google Shape;1438;p47">
            <a:extLst>
              <a:ext uri="{FF2B5EF4-FFF2-40B4-BE49-F238E27FC236}">
                <a16:creationId xmlns:a16="http://schemas.microsoft.com/office/drawing/2014/main" id="{90BAC4A4-D165-2D92-CC2A-F4539CD9FE97}"/>
              </a:ext>
            </a:extLst>
          </p:cNvPr>
          <p:cNvGrpSpPr/>
          <p:nvPr/>
        </p:nvGrpSpPr>
        <p:grpSpPr>
          <a:xfrm>
            <a:off x="5584722" y="2387304"/>
            <a:ext cx="1426987" cy="2088204"/>
            <a:chOff x="5428548" y="2803018"/>
            <a:chExt cx="1426987" cy="1409888"/>
          </a:xfrm>
        </p:grpSpPr>
        <p:grpSp>
          <p:nvGrpSpPr>
            <p:cNvPr id="24" name="Google Shape;1439;p47">
              <a:extLst>
                <a:ext uri="{FF2B5EF4-FFF2-40B4-BE49-F238E27FC236}">
                  <a16:creationId xmlns:a16="http://schemas.microsoft.com/office/drawing/2014/main" id="{62185A77-B22A-5115-ABE2-4CB13D5415AB}"/>
                </a:ext>
              </a:extLst>
            </p:cNvPr>
            <p:cNvGrpSpPr/>
            <p:nvPr/>
          </p:nvGrpSpPr>
          <p:grpSpPr>
            <a:xfrm>
              <a:off x="5432970" y="3390006"/>
              <a:ext cx="1418143" cy="822900"/>
              <a:chOff x="663631" y="3390839"/>
              <a:chExt cx="1418143" cy="822900"/>
            </a:xfrm>
          </p:grpSpPr>
          <p:sp>
            <p:nvSpPr>
              <p:cNvPr id="28" name="Google Shape;1440;p47">
                <a:extLst>
                  <a:ext uri="{FF2B5EF4-FFF2-40B4-BE49-F238E27FC236}">
                    <a16:creationId xmlns:a16="http://schemas.microsoft.com/office/drawing/2014/main" id="{F736AF6C-9660-51C8-23B9-78B0C5520DAF}"/>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9" name="Google Shape;1441;p47">
                <a:extLst>
                  <a:ext uri="{FF2B5EF4-FFF2-40B4-BE49-F238E27FC236}">
                    <a16:creationId xmlns:a16="http://schemas.microsoft.com/office/drawing/2014/main" id="{7FEEA91B-B392-81B5-FFC6-31DFF24E3A81}"/>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25" name="Google Shape;1442;p47">
              <a:extLst>
                <a:ext uri="{FF2B5EF4-FFF2-40B4-BE49-F238E27FC236}">
                  <a16:creationId xmlns:a16="http://schemas.microsoft.com/office/drawing/2014/main" id="{D1ECD9A6-42FE-8B28-AD57-A1B3FA162547}"/>
                </a:ext>
              </a:extLst>
            </p:cNvPr>
            <p:cNvSpPr/>
            <p:nvPr/>
          </p:nvSpPr>
          <p:spPr>
            <a:xfrm>
              <a:off x="5432892" y="2809622"/>
              <a:ext cx="1418300" cy="369285"/>
            </a:xfrm>
            <a:custGeom>
              <a:avLst/>
              <a:gdLst/>
              <a:ahLst/>
              <a:cxnLst/>
              <a:rect l="l" t="t" r="r" b="b"/>
              <a:pathLst>
                <a:path w="8000"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6" name="Google Shape;1443;p47">
              <a:extLst>
                <a:ext uri="{FF2B5EF4-FFF2-40B4-BE49-F238E27FC236}">
                  <a16:creationId xmlns:a16="http://schemas.microsoft.com/office/drawing/2014/main" id="{32764EB8-DEF6-136D-9752-44C2CFEBBA86}"/>
                </a:ext>
              </a:extLst>
            </p:cNvPr>
            <p:cNvSpPr/>
            <p:nvPr/>
          </p:nvSpPr>
          <p:spPr>
            <a:xfrm>
              <a:off x="5428548" y="2803169"/>
              <a:ext cx="1426987" cy="378326"/>
            </a:xfrm>
            <a:custGeom>
              <a:avLst/>
              <a:gdLst/>
              <a:ahLst/>
              <a:cxnLst/>
              <a:rect l="l" t="t" r="r" b="b"/>
              <a:pathLst>
                <a:path w="8049" h="2134" extrusionOk="0">
                  <a:moveTo>
                    <a:pt x="301" y="0"/>
                  </a:moveTo>
                  <a:lnTo>
                    <a:pt x="301" y="34"/>
                  </a:lnTo>
                  <a:lnTo>
                    <a:pt x="667" y="34"/>
                  </a:lnTo>
                  <a:lnTo>
                    <a:pt x="667" y="0"/>
                  </a:lnTo>
                  <a:close/>
                  <a:moveTo>
                    <a:pt x="1034" y="0"/>
                  </a:moveTo>
                  <a:lnTo>
                    <a:pt x="1034" y="34"/>
                  </a:lnTo>
                  <a:lnTo>
                    <a:pt x="1400" y="34"/>
                  </a:lnTo>
                  <a:lnTo>
                    <a:pt x="1400" y="0"/>
                  </a:lnTo>
                  <a:close/>
                  <a:moveTo>
                    <a:pt x="1767" y="0"/>
                  </a:moveTo>
                  <a:lnTo>
                    <a:pt x="1767" y="34"/>
                  </a:lnTo>
                  <a:lnTo>
                    <a:pt x="2150" y="34"/>
                  </a:lnTo>
                  <a:lnTo>
                    <a:pt x="2150" y="0"/>
                  </a:lnTo>
                  <a:close/>
                  <a:moveTo>
                    <a:pt x="2517" y="0"/>
                  </a:moveTo>
                  <a:lnTo>
                    <a:pt x="2517" y="34"/>
                  </a:lnTo>
                  <a:lnTo>
                    <a:pt x="2883" y="34"/>
                  </a:lnTo>
                  <a:lnTo>
                    <a:pt x="2883" y="0"/>
                  </a:lnTo>
                  <a:close/>
                  <a:moveTo>
                    <a:pt x="3250" y="0"/>
                  </a:moveTo>
                  <a:lnTo>
                    <a:pt x="3250" y="34"/>
                  </a:lnTo>
                  <a:lnTo>
                    <a:pt x="3616" y="34"/>
                  </a:lnTo>
                  <a:lnTo>
                    <a:pt x="3616" y="0"/>
                  </a:lnTo>
                  <a:close/>
                  <a:moveTo>
                    <a:pt x="3983" y="0"/>
                  </a:moveTo>
                  <a:lnTo>
                    <a:pt x="3983" y="34"/>
                  </a:lnTo>
                  <a:lnTo>
                    <a:pt x="4366" y="34"/>
                  </a:lnTo>
                  <a:lnTo>
                    <a:pt x="4366" y="0"/>
                  </a:lnTo>
                  <a:close/>
                  <a:moveTo>
                    <a:pt x="4733" y="0"/>
                  </a:moveTo>
                  <a:lnTo>
                    <a:pt x="4733" y="34"/>
                  </a:lnTo>
                  <a:lnTo>
                    <a:pt x="5099" y="34"/>
                  </a:lnTo>
                  <a:lnTo>
                    <a:pt x="5099" y="0"/>
                  </a:lnTo>
                  <a:close/>
                  <a:moveTo>
                    <a:pt x="5466" y="0"/>
                  </a:moveTo>
                  <a:lnTo>
                    <a:pt x="5466" y="34"/>
                  </a:lnTo>
                  <a:lnTo>
                    <a:pt x="5833" y="34"/>
                  </a:lnTo>
                  <a:lnTo>
                    <a:pt x="5833" y="0"/>
                  </a:lnTo>
                  <a:close/>
                  <a:moveTo>
                    <a:pt x="6216" y="0"/>
                  </a:moveTo>
                  <a:lnTo>
                    <a:pt x="6216" y="34"/>
                  </a:lnTo>
                  <a:lnTo>
                    <a:pt x="6582" y="34"/>
                  </a:lnTo>
                  <a:lnTo>
                    <a:pt x="6582" y="0"/>
                  </a:lnTo>
                  <a:close/>
                  <a:moveTo>
                    <a:pt x="6949" y="0"/>
                  </a:moveTo>
                  <a:lnTo>
                    <a:pt x="6949" y="34"/>
                  </a:lnTo>
                  <a:lnTo>
                    <a:pt x="7316" y="34"/>
                  </a:lnTo>
                  <a:lnTo>
                    <a:pt x="7316" y="0"/>
                  </a:lnTo>
                  <a:close/>
                  <a:moveTo>
                    <a:pt x="7682" y="0"/>
                  </a:moveTo>
                  <a:lnTo>
                    <a:pt x="7682" y="34"/>
                  </a:lnTo>
                  <a:lnTo>
                    <a:pt x="8049" y="34"/>
                  </a:lnTo>
                  <a:lnTo>
                    <a:pt x="8049" y="0"/>
                  </a:lnTo>
                  <a:close/>
                  <a:moveTo>
                    <a:pt x="1" y="117"/>
                  </a:moveTo>
                  <a:lnTo>
                    <a:pt x="1" y="484"/>
                  </a:lnTo>
                  <a:lnTo>
                    <a:pt x="51" y="484"/>
                  </a:lnTo>
                  <a:lnTo>
                    <a:pt x="51" y="117"/>
                  </a:lnTo>
                  <a:close/>
                  <a:moveTo>
                    <a:pt x="8015" y="417"/>
                  </a:moveTo>
                  <a:lnTo>
                    <a:pt x="8015" y="784"/>
                  </a:lnTo>
                  <a:lnTo>
                    <a:pt x="8049" y="784"/>
                  </a:lnTo>
                  <a:lnTo>
                    <a:pt x="8049" y="417"/>
                  </a:lnTo>
                  <a:close/>
                  <a:moveTo>
                    <a:pt x="1" y="867"/>
                  </a:moveTo>
                  <a:lnTo>
                    <a:pt x="1" y="1233"/>
                  </a:lnTo>
                  <a:lnTo>
                    <a:pt x="51" y="1233"/>
                  </a:lnTo>
                  <a:lnTo>
                    <a:pt x="51" y="867"/>
                  </a:lnTo>
                  <a:close/>
                  <a:moveTo>
                    <a:pt x="8015" y="1150"/>
                  </a:moveTo>
                  <a:lnTo>
                    <a:pt x="8015"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0" y="2083"/>
                  </a:moveTo>
                  <a:lnTo>
                    <a:pt x="1000" y="2133"/>
                  </a:lnTo>
                  <a:lnTo>
                    <a:pt x="1367" y="2133"/>
                  </a:lnTo>
                  <a:lnTo>
                    <a:pt x="1367" y="2083"/>
                  </a:lnTo>
                  <a:close/>
                  <a:moveTo>
                    <a:pt x="1750" y="2083"/>
                  </a:moveTo>
                  <a:lnTo>
                    <a:pt x="1750" y="2133"/>
                  </a:lnTo>
                  <a:lnTo>
                    <a:pt x="2117" y="2133"/>
                  </a:lnTo>
                  <a:lnTo>
                    <a:pt x="2117" y="2083"/>
                  </a:lnTo>
                  <a:close/>
                  <a:moveTo>
                    <a:pt x="2483" y="2083"/>
                  </a:moveTo>
                  <a:lnTo>
                    <a:pt x="2483" y="2133"/>
                  </a:lnTo>
                  <a:lnTo>
                    <a:pt x="2850" y="2133"/>
                  </a:lnTo>
                  <a:lnTo>
                    <a:pt x="2850" y="2083"/>
                  </a:lnTo>
                  <a:close/>
                  <a:moveTo>
                    <a:pt x="3217" y="2083"/>
                  </a:moveTo>
                  <a:lnTo>
                    <a:pt x="3217" y="2133"/>
                  </a:lnTo>
                  <a:lnTo>
                    <a:pt x="3600" y="2133"/>
                  </a:lnTo>
                  <a:lnTo>
                    <a:pt x="3600" y="2083"/>
                  </a:lnTo>
                  <a:close/>
                  <a:moveTo>
                    <a:pt x="3966" y="2083"/>
                  </a:moveTo>
                  <a:lnTo>
                    <a:pt x="3966" y="2133"/>
                  </a:lnTo>
                  <a:lnTo>
                    <a:pt x="4333" y="2133"/>
                  </a:lnTo>
                  <a:lnTo>
                    <a:pt x="4333" y="2083"/>
                  </a:lnTo>
                  <a:close/>
                  <a:moveTo>
                    <a:pt x="4700" y="2083"/>
                  </a:moveTo>
                  <a:lnTo>
                    <a:pt x="4700" y="2133"/>
                  </a:lnTo>
                  <a:lnTo>
                    <a:pt x="5066" y="2133"/>
                  </a:lnTo>
                  <a:lnTo>
                    <a:pt x="5066" y="2083"/>
                  </a:lnTo>
                  <a:close/>
                  <a:moveTo>
                    <a:pt x="5449" y="2083"/>
                  </a:moveTo>
                  <a:lnTo>
                    <a:pt x="5449" y="2133"/>
                  </a:lnTo>
                  <a:lnTo>
                    <a:pt x="5816" y="2133"/>
                  </a:lnTo>
                  <a:lnTo>
                    <a:pt x="5816" y="2083"/>
                  </a:lnTo>
                  <a:close/>
                  <a:moveTo>
                    <a:pt x="6183" y="2083"/>
                  </a:moveTo>
                  <a:lnTo>
                    <a:pt x="6183" y="2133"/>
                  </a:lnTo>
                  <a:lnTo>
                    <a:pt x="6549" y="2133"/>
                  </a:lnTo>
                  <a:lnTo>
                    <a:pt x="6549" y="2083"/>
                  </a:lnTo>
                  <a:close/>
                  <a:moveTo>
                    <a:pt x="6916" y="2083"/>
                  </a:moveTo>
                  <a:lnTo>
                    <a:pt x="6916" y="2133"/>
                  </a:lnTo>
                  <a:lnTo>
                    <a:pt x="7299" y="2133"/>
                  </a:lnTo>
                  <a:lnTo>
                    <a:pt x="7299" y="2083"/>
                  </a:lnTo>
                  <a:close/>
                  <a:moveTo>
                    <a:pt x="8015" y="1883"/>
                  </a:moveTo>
                  <a:lnTo>
                    <a:pt x="8015" y="2083"/>
                  </a:lnTo>
                  <a:lnTo>
                    <a:pt x="7665" y="2083"/>
                  </a:lnTo>
                  <a:lnTo>
                    <a:pt x="7665"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7" name="Google Shape;1444;p47">
              <a:extLst>
                <a:ext uri="{FF2B5EF4-FFF2-40B4-BE49-F238E27FC236}">
                  <a16:creationId xmlns:a16="http://schemas.microsoft.com/office/drawing/2014/main" id="{4AF33982-6984-4002-C5DB-434DA2E34843}"/>
                </a:ext>
              </a:extLst>
            </p:cNvPr>
            <p:cNvSpPr txBox="1"/>
            <p:nvPr/>
          </p:nvSpPr>
          <p:spPr>
            <a:xfrm flipH="1">
              <a:off x="5571094" y="2803018"/>
              <a:ext cx="1090844" cy="384300"/>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he-IL" sz="1800" b="1" dirty="0">
                  <a:solidFill>
                    <a:schemeClr val="accent3"/>
                  </a:solidFill>
                  <a:latin typeface="David" panose="020E0502060401010101" pitchFamily="34" charset="-79"/>
                  <a:ea typeface="Fira Sans"/>
                  <a:cs typeface="David" panose="020E0502060401010101" pitchFamily="34" charset="-79"/>
                  <a:sym typeface="Fira Sans"/>
                </a:rPr>
                <a:t>תדירות</a:t>
              </a:r>
              <a:r>
                <a:rPr lang="en-US" sz="1800" b="1" dirty="0">
                  <a:solidFill>
                    <a:schemeClr val="accent3"/>
                  </a:solidFill>
                  <a:latin typeface="David" panose="020E0502060401010101" pitchFamily="34" charset="-79"/>
                  <a:ea typeface="Fira Sans"/>
                  <a:cs typeface="David" panose="020E0502060401010101" pitchFamily="34" charset="-79"/>
                  <a:sym typeface="Fira Sans"/>
                </a:rPr>
                <a:t> f </a:t>
              </a:r>
              <a:endParaRPr lang="he-IL" sz="1800" b="1" dirty="0">
                <a:solidFill>
                  <a:schemeClr val="accent3"/>
                </a:solidFill>
                <a:latin typeface="David" panose="020E0502060401010101" pitchFamily="34" charset="-79"/>
                <a:ea typeface="Fira Sans"/>
                <a:cs typeface="David" panose="020E0502060401010101" pitchFamily="34" charset="-79"/>
                <a:sym typeface="Fira Sans"/>
              </a:endParaRPr>
            </a:p>
          </p:txBody>
        </p:sp>
      </p:grpSp>
      <p:grpSp>
        <p:nvGrpSpPr>
          <p:cNvPr id="30" name="Google Shape;1458;p47">
            <a:extLst>
              <a:ext uri="{FF2B5EF4-FFF2-40B4-BE49-F238E27FC236}">
                <a16:creationId xmlns:a16="http://schemas.microsoft.com/office/drawing/2014/main" id="{BE929BDC-DC2A-2BB9-C372-345D56BF41B0}"/>
              </a:ext>
            </a:extLst>
          </p:cNvPr>
          <p:cNvGrpSpPr/>
          <p:nvPr/>
        </p:nvGrpSpPr>
        <p:grpSpPr>
          <a:xfrm>
            <a:off x="2232882" y="2387304"/>
            <a:ext cx="1507020" cy="2160246"/>
            <a:chOff x="2315589" y="2803169"/>
            <a:chExt cx="1426987" cy="1409737"/>
          </a:xfrm>
        </p:grpSpPr>
        <p:grpSp>
          <p:nvGrpSpPr>
            <p:cNvPr id="31" name="Google Shape;1459;p47">
              <a:extLst>
                <a:ext uri="{FF2B5EF4-FFF2-40B4-BE49-F238E27FC236}">
                  <a16:creationId xmlns:a16="http://schemas.microsoft.com/office/drawing/2014/main" id="{3E6D7086-107C-353F-F631-787B48E75223}"/>
                </a:ext>
              </a:extLst>
            </p:cNvPr>
            <p:cNvGrpSpPr/>
            <p:nvPr/>
          </p:nvGrpSpPr>
          <p:grpSpPr>
            <a:xfrm>
              <a:off x="2320011" y="3390006"/>
              <a:ext cx="1418143" cy="822900"/>
              <a:chOff x="663631" y="3390839"/>
              <a:chExt cx="1418143" cy="822900"/>
            </a:xfrm>
          </p:grpSpPr>
          <p:sp>
            <p:nvSpPr>
              <p:cNvPr id="34" name="Google Shape;1460;p47">
                <a:extLst>
                  <a:ext uri="{FF2B5EF4-FFF2-40B4-BE49-F238E27FC236}">
                    <a16:creationId xmlns:a16="http://schemas.microsoft.com/office/drawing/2014/main" id="{163CEDDE-BB86-84E2-05A3-412526B7816C}"/>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35" name="Google Shape;1461;p47">
                <a:extLst>
                  <a:ext uri="{FF2B5EF4-FFF2-40B4-BE49-F238E27FC236}">
                    <a16:creationId xmlns:a16="http://schemas.microsoft.com/office/drawing/2014/main" id="{B9B1CB41-893D-21C6-FD3C-20F05B197D70}"/>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32" name="Google Shape;1462;p47">
              <a:extLst>
                <a:ext uri="{FF2B5EF4-FFF2-40B4-BE49-F238E27FC236}">
                  <a16:creationId xmlns:a16="http://schemas.microsoft.com/office/drawing/2014/main" id="{FF439136-7453-4BEC-B0B2-9826ACA25779}"/>
                </a:ext>
              </a:extLst>
            </p:cNvPr>
            <p:cNvSpPr/>
            <p:nvPr/>
          </p:nvSpPr>
          <p:spPr>
            <a:xfrm>
              <a:off x="2318514" y="2809622"/>
              <a:ext cx="1421137" cy="369285"/>
            </a:xfrm>
            <a:custGeom>
              <a:avLst/>
              <a:gdLst/>
              <a:ahLst/>
              <a:cxnLst/>
              <a:rect l="l" t="t" r="r" b="b"/>
              <a:pathLst>
                <a:path w="8016" h="2083" extrusionOk="0">
                  <a:moveTo>
                    <a:pt x="0" y="0"/>
                  </a:moveTo>
                  <a:lnTo>
                    <a:pt x="0" y="2083"/>
                  </a:lnTo>
                  <a:lnTo>
                    <a:pt x="8015" y="2083"/>
                  </a:lnTo>
                  <a:lnTo>
                    <a:pt x="80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33" name="Google Shape;1463;p47">
              <a:extLst>
                <a:ext uri="{FF2B5EF4-FFF2-40B4-BE49-F238E27FC236}">
                  <a16:creationId xmlns:a16="http://schemas.microsoft.com/office/drawing/2014/main" id="{AF4D86CC-3762-04A0-E91C-90CC95B43B0A}"/>
                </a:ext>
              </a:extLst>
            </p:cNvPr>
            <p:cNvSpPr/>
            <p:nvPr/>
          </p:nvSpPr>
          <p:spPr>
            <a:xfrm>
              <a:off x="2315589" y="2803169"/>
              <a:ext cx="1426987" cy="378326"/>
            </a:xfrm>
            <a:custGeom>
              <a:avLst/>
              <a:gdLst/>
              <a:ahLst/>
              <a:cxnLst/>
              <a:rect l="l" t="t" r="r" b="b"/>
              <a:pathLst>
                <a:path w="8049" h="2134" extrusionOk="0">
                  <a:moveTo>
                    <a:pt x="284" y="0"/>
                  </a:moveTo>
                  <a:lnTo>
                    <a:pt x="284" y="34"/>
                  </a:lnTo>
                  <a:lnTo>
                    <a:pt x="651" y="34"/>
                  </a:lnTo>
                  <a:lnTo>
                    <a:pt x="651" y="0"/>
                  </a:lnTo>
                  <a:close/>
                  <a:moveTo>
                    <a:pt x="1017" y="0"/>
                  </a:moveTo>
                  <a:lnTo>
                    <a:pt x="1017" y="34"/>
                  </a:lnTo>
                  <a:lnTo>
                    <a:pt x="1400" y="34"/>
                  </a:lnTo>
                  <a:lnTo>
                    <a:pt x="1400" y="0"/>
                  </a:lnTo>
                  <a:close/>
                  <a:moveTo>
                    <a:pt x="1767" y="0"/>
                  </a:moveTo>
                  <a:lnTo>
                    <a:pt x="1767" y="34"/>
                  </a:lnTo>
                  <a:lnTo>
                    <a:pt x="2134" y="34"/>
                  </a:lnTo>
                  <a:lnTo>
                    <a:pt x="2134" y="0"/>
                  </a:lnTo>
                  <a:close/>
                  <a:moveTo>
                    <a:pt x="2500" y="0"/>
                  </a:moveTo>
                  <a:lnTo>
                    <a:pt x="2500" y="34"/>
                  </a:lnTo>
                  <a:lnTo>
                    <a:pt x="2867" y="34"/>
                  </a:lnTo>
                  <a:lnTo>
                    <a:pt x="2867" y="0"/>
                  </a:lnTo>
                  <a:close/>
                  <a:moveTo>
                    <a:pt x="3250" y="0"/>
                  </a:moveTo>
                  <a:lnTo>
                    <a:pt x="3250" y="34"/>
                  </a:lnTo>
                  <a:lnTo>
                    <a:pt x="3617" y="34"/>
                  </a:lnTo>
                  <a:lnTo>
                    <a:pt x="3617" y="0"/>
                  </a:lnTo>
                  <a:close/>
                  <a:moveTo>
                    <a:pt x="3983" y="0"/>
                  </a:moveTo>
                  <a:lnTo>
                    <a:pt x="3983" y="34"/>
                  </a:lnTo>
                  <a:lnTo>
                    <a:pt x="4350" y="34"/>
                  </a:lnTo>
                  <a:lnTo>
                    <a:pt x="4350" y="0"/>
                  </a:lnTo>
                  <a:close/>
                  <a:moveTo>
                    <a:pt x="4716" y="0"/>
                  </a:moveTo>
                  <a:lnTo>
                    <a:pt x="4716" y="34"/>
                  </a:lnTo>
                  <a:lnTo>
                    <a:pt x="5100" y="34"/>
                  </a:lnTo>
                  <a:lnTo>
                    <a:pt x="5100" y="0"/>
                  </a:lnTo>
                  <a:close/>
                  <a:moveTo>
                    <a:pt x="5466" y="0"/>
                  </a:moveTo>
                  <a:lnTo>
                    <a:pt x="5466" y="34"/>
                  </a:lnTo>
                  <a:lnTo>
                    <a:pt x="5833" y="34"/>
                  </a:lnTo>
                  <a:lnTo>
                    <a:pt x="5833" y="0"/>
                  </a:lnTo>
                  <a:close/>
                  <a:moveTo>
                    <a:pt x="6199" y="0"/>
                  </a:moveTo>
                  <a:lnTo>
                    <a:pt x="6199" y="34"/>
                  </a:lnTo>
                  <a:lnTo>
                    <a:pt x="6566" y="34"/>
                  </a:lnTo>
                  <a:lnTo>
                    <a:pt x="6566" y="0"/>
                  </a:lnTo>
                  <a:close/>
                  <a:moveTo>
                    <a:pt x="6949" y="0"/>
                  </a:moveTo>
                  <a:lnTo>
                    <a:pt x="6949" y="34"/>
                  </a:lnTo>
                  <a:lnTo>
                    <a:pt x="7316" y="34"/>
                  </a:lnTo>
                  <a:lnTo>
                    <a:pt x="7316" y="0"/>
                  </a:lnTo>
                  <a:close/>
                  <a:moveTo>
                    <a:pt x="7682" y="0"/>
                  </a:moveTo>
                  <a:lnTo>
                    <a:pt x="7682"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51" y="2083"/>
                  </a:moveTo>
                  <a:lnTo>
                    <a:pt x="251" y="2133"/>
                  </a:lnTo>
                  <a:lnTo>
                    <a:pt x="617" y="2133"/>
                  </a:lnTo>
                  <a:lnTo>
                    <a:pt x="617" y="2083"/>
                  </a:lnTo>
                  <a:close/>
                  <a:moveTo>
                    <a:pt x="1001" y="2083"/>
                  </a:moveTo>
                  <a:lnTo>
                    <a:pt x="1001" y="2133"/>
                  </a:lnTo>
                  <a:lnTo>
                    <a:pt x="1367" y="2133"/>
                  </a:lnTo>
                  <a:lnTo>
                    <a:pt x="1367" y="2083"/>
                  </a:lnTo>
                  <a:close/>
                  <a:moveTo>
                    <a:pt x="1734" y="2083"/>
                  </a:moveTo>
                  <a:lnTo>
                    <a:pt x="1734" y="2133"/>
                  </a:lnTo>
                  <a:lnTo>
                    <a:pt x="2100" y="2133"/>
                  </a:lnTo>
                  <a:lnTo>
                    <a:pt x="2100" y="2083"/>
                  </a:lnTo>
                  <a:close/>
                  <a:moveTo>
                    <a:pt x="2467" y="2083"/>
                  </a:moveTo>
                  <a:lnTo>
                    <a:pt x="2467" y="2133"/>
                  </a:lnTo>
                  <a:lnTo>
                    <a:pt x="2850" y="2133"/>
                  </a:lnTo>
                  <a:lnTo>
                    <a:pt x="2850" y="2083"/>
                  </a:lnTo>
                  <a:close/>
                  <a:moveTo>
                    <a:pt x="3217" y="2083"/>
                  </a:moveTo>
                  <a:lnTo>
                    <a:pt x="3217" y="2133"/>
                  </a:lnTo>
                  <a:lnTo>
                    <a:pt x="3583" y="2133"/>
                  </a:lnTo>
                  <a:lnTo>
                    <a:pt x="3583" y="2083"/>
                  </a:lnTo>
                  <a:close/>
                  <a:moveTo>
                    <a:pt x="3950" y="2083"/>
                  </a:moveTo>
                  <a:lnTo>
                    <a:pt x="3950" y="2133"/>
                  </a:lnTo>
                  <a:lnTo>
                    <a:pt x="4316" y="2133"/>
                  </a:lnTo>
                  <a:lnTo>
                    <a:pt x="4333" y="2083"/>
                  </a:lnTo>
                  <a:close/>
                  <a:moveTo>
                    <a:pt x="4700" y="2083"/>
                  </a:moveTo>
                  <a:lnTo>
                    <a:pt x="4700" y="2133"/>
                  </a:lnTo>
                  <a:lnTo>
                    <a:pt x="5066" y="2133"/>
                  </a:lnTo>
                  <a:lnTo>
                    <a:pt x="5066" y="2083"/>
                  </a:lnTo>
                  <a:close/>
                  <a:moveTo>
                    <a:pt x="5433" y="2083"/>
                  </a:moveTo>
                  <a:lnTo>
                    <a:pt x="5433" y="2133"/>
                  </a:lnTo>
                  <a:lnTo>
                    <a:pt x="5799" y="2133"/>
                  </a:lnTo>
                  <a:lnTo>
                    <a:pt x="5799" y="2083"/>
                  </a:lnTo>
                  <a:close/>
                  <a:moveTo>
                    <a:pt x="6183" y="2083"/>
                  </a:moveTo>
                  <a:lnTo>
                    <a:pt x="6183" y="2133"/>
                  </a:lnTo>
                  <a:lnTo>
                    <a:pt x="6549" y="2133"/>
                  </a:lnTo>
                  <a:lnTo>
                    <a:pt x="6549" y="2083"/>
                  </a:lnTo>
                  <a:close/>
                  <a:moveTo>
                    <a:pt x="6916" y="2083"/>
                  </a:moveTo>
                  <a:lnTo>
                    <a:pt x="6916" y="2133"/>
                  </a:lnTo>
                  <a:lnTo>
                    <a:pt x="7282" y="2133"/>
                  </a:lnTo>
                  <a:lnTo>
                    <a:pt x="7282" y="2083"/>
                  </a:lnTo>
                  <a:close/>
                  <a:moveTo>
                    <a:pt x="7999" y="1883"/>
                  </a:moveTo>
                  <a:lnTo>
                    <a:pt x="7999" y="2083"/>
                  </a:lnTo>
                  <a:lnTo>
                    <a:pt x="7666" y="2083"/>
                  </a:lnTo>
                  <a:lnTo>
                    <a:pt x="7666" y="2133"/>
                  </a:lnTo>
                  <a:lnTo>
                    <a:pt x="8049" y="2133"/>
                  </a:lnTo>
                  <a:lnTo>
                    <a:pt x="8049" y="1883"/>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36" name="Google Shape;1468;p47">
            <a:extLst>
              <a:ext uri="{FF2B5EF4-FFF2-40B4-BE49-F238E27FC236}">
                <a16:creationId xmlns:a16="http://schemas.microsoft.com/office/drawing/2014/main" id="{D9DC97A3-34FF-1B55-AA0C-303CA9F1E9B7}"/>
              </a:ext>
            </a:extLst>
          </p:cNvPr>
          <p:cNvSpPr txBox="1">
            <a:spLocks/>
          </p:cNvSpPr>
          <p:nvPr/>
        </p:nvSpPr>
        <p:spPr>
          <a:xfrm>
            <a:off x="338622" y="111239"/>
            <a:ext cx="8520600" cy="535800"/>
          </a:xfrm>
          <a:prstGeom prst="rect">
            <a:avLst/>
          </a:prstGeom>
        </p:spPr>
        <p:txBody>
          <a:bodyPr spcFirstLastPara="1" vert="horz" wrap="square" lIns="91425" tIns="91425" rIns="91425" bIns="91425" rtlCol="0"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spcBef>
                <a:spcPts val="0"/>
              </a:spcBef>
            </a:pPr>
            <a:r>
              <a:rPr lang="he-IL" sz="2400" b="1" dirty="0">
                <a:solidFill>
                  <a:schemeClr val="accent2">
                    <a:lumMod val="75000"/>
                  </a:schemeClr>
                </a:solidFill>
                <a:latin typeface="David" panose="020E0502060401010101" pitchFamily="34" charset="-79"/>
                <a:cs typeface="David" panose="020E0502060401010101" pitchFamily="34" charset="-79"/>
              </a:rPr>
              <a:t>מה צריך לדעת לפני שמתחילים (מפת מושגים)</a:t>
            </a:r>
            <a:endParaRPr lang="he-IL" sz="4000" dirty="0">
              <a:solidFill>
                <a:schemeClr val="accent2">
                  <a:lumMod val="75000"/>
                </a:schemeClr>
              </a:solidFill>
              <a:latin typeface="David" panose="020E0502060401010101" pitchFamily="34" charset="-79"/>
              <a:ea typeface="Fira Sans Extra Condensed"/>
              <a:cs typeface="David" panose="020E0502060401010101" pitchFamily="34" charset="-79"/>
              <a:sym typeface="Fira Sans Extra Condensed"/>
            </a:endParaRPr>
          </a:p>
        </p:txBody>
      </p:sp>
      <p:sp>
        <p:nvSpPr>
          <p:cNvPr id="37" name="תיבת טקסט 1">
            <a:extLst>
              <a:ext uri="{FF2B5EF4-FFF2-40B4-BE49-F238E27FC236}">
                <a16:creationId xmlns:a16="http://schemas.microsoft.com/office/drawing/2014/main" id="{49C47586-648B-BDCE-D936-087331165F01}"/>
              </a:ext>
            </a:extLst>
          </p:cNvPr>
          <p:cNvSpPr txBox="1"/>
          <p:nvPr/>
        </p:nvSpPr>
        <p:spPr>
          <a:xfrm>
            <a:off x="7110361" y="3766325"/>
            <a:ext cx="1201015" cy="307777"/>
          </a:xfrm>
          <a:prstGeom prst="rect">
            <a:avLst/>
          </a:prstGeom>
          <a:noFill/>
        </p:spPr>
        <p:txBody>
          <a:bodyPr wrap="square" rtlCol="0">
            <a:spAutoFit/>
          </a:bodyPr>
          <a:lstStyle/>
          <a:p>
            <a:pPr algn="r" rtl="1"/>
            <a:endParaRPr lang="en-US" dirty="0">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38" name="תיבת טקסט 3">
                <a:extLst>
                  <a:ext uri="{FF2B5EF4-FFF2-40B4-BE49-F238E27FC236}">
                    <a16:creationId xmlns:a16="http://schemas.microsoft.com/office/drawing/2014/main" id="{2F1D731A-12C6-BE4C-22E6-3F88FCC2505E}"/>
                  </a:ext>
                </a:extLst>
              </p:cNvPr>
              <p:cNvSpPr txBox="1"/>
              <p:nvPr/>
            </p:nvSpPr>
            <p:spPr>
              <a:xfrm>
                <a:off x="5642386" y="3389491"/>
                <a:ext cx="1311658" cy="1369221"/>
              </a:xfrm>
              <a:prstGeom prst="rect">
                <a:avLst/>
              </a:prstGeom>
              <a:noFill/>
            </p:spPr>
            <p:txBody>
              <a:bodyPr wrap="square" rtlCol="0">
                <a:spAutoFit/>
              </a:bodyPr>
              <a:lstStyle/>
              <a:p>
                <a:pPr algn="ctr" rtl="1"/>
                <a:r>
                  <a:rPr lang="he-IL" sz="1400" i="1" dirty="0">
                    <a:solidFill>
                      <a:schemeClr val="accent2">
                        <a:lumMod val="75000"/>
                      </a:schemeClr>
                    </a:solidFill>
                    <a:latin typeface="David" panose="020E0502060401010101" pitchFamily="34" charset="-79"/>
                    <a:cs typeface="David" panose="020E0502060401010101" pitchFamily="34" charset="-79"/>
                  </a:rPr>
                  <a:t>תהליך מחזורי</a:t>
                </a:r>
              </a:p>
              <a:p>
                <a:pPr algn="ctr" rtl="1"/>
                <a:r>
                  <a:rPr lang="he-IL" sz="1400" i="1" dirty="0">
                    <a:solidFill>
                      <a:schemeClr val="accent2">
                        <a:lumMod val="75000"/>
                      </a:schemeClr>
                    </a:solidFill>
                    <a:latin typeface="David" panose="020E0502060401010101" pitchFamily="34" charset="-79"/>
                    <a:cs typeface="David" panose="020E0502060401010101" pitchFamily="34" charset="-79"/>
                  </a:rPr>
                  <a:t>ה-</a:t>
                </a:r>
                <a:r>
                  <a:rPr lang="en-US" sz="1400" i="1" dirty="0">
                    <a:solidFill>
                      <a:schemeClr val="accent2">
                        <a:lumMod val="75000"/>
                      </a:schemeClr>
                    </a:solidFill>
                    <a:latin typeface="David" panose="020E0502060401010101" pitchFamily="34" charset="-79"/>
                    <a:cs typeface="David" panose="020E0502060401010101" pitchFamily="34" charset="-79"/>
                  </a:rPr>
                  <a:t>Hz </a:t>
                </a:r>
                <a:r>
                  <a:rPr lang="he-IL" sz="1400" i="1" dirty="0">
                    <a:solidFill>
                      <a:schemeClr val="accent2">
                        <a:lumMod val="75000"/>
                      </a:schemeClr>
                    </a:solidFill>
                    <a:latin typeface="David" panose="020E0502060401010101" pitchFamily="34" charset="-79"/>
                    <a:cs typeface="David" panose="020E0502060401010101" pitchFamily="34" charset="-79"/>
                  </a:rPr>
                  <a:t> או הרץ</a:t>
                </a:r>
              </a:p>
              <a:p>
                <a:pPr algn="ctr" rtl="1"/>
                <a14:m>
                  <m:oMathPara xmlns:m="http://schemas.openxmlformats.org/officeDocument/2006/math">
                    <m:oMathParaPr>
                      <m:jc m:val="centerGroup"/>
                    </m:oMathParaPr>
                    <m:oMath xmlns:m="http://schemas.openxmlformats.org/officeDocument/2006/math">
                      <m:r>
                        <a:rPr lang="en-US" b="0" i="1" smtClean="0">
                          <a:solidFill>
                            <a:schemeClr val="accent2">
                              <a:lumMod val="75000"/>
                            </a:schemeClr>
                          </a:solidFill>
                          <a:latin typeface="Cambria Math" panose="02040503050406030204" pitchFamily="18" charset="0"/>
                        </a:rPr>
                        <m:t>𝑇</m:t>
                      </m:r>
                      <m:r>
                        <a:rPr lang="en-US" b="0" i="1" smtClean="0">
                          <a:solidFill>
                            <a:schemeClr val="accent2">
                              <a:lumMod val="75000"/>
                            </a:schemeClr>
                          </a:solidFill>
                          <a:latin typeface="Cambria Math" panose="02040503050406030204" pitchFamily="18" charset="0"/>
                        </a:rPr>
                        <m:t>=</m:t>
                      </m:r>
                      <m:f>
                        <m:fPr>
                          <m:ctrlPr>
                            <a:rPr lang="en-US" b="0" i="1" smtClean="0">
                              <a:solidFill>
                                <a:schemeClr val="accent2">
                                  <a:lumMod val="75000"/>
                                </a:schemeClr>
                              </a:solidFill>
                              <a:latin typeface="Cambria Math" panose="02040503050406030204" pitchFamily="18" charset="0"/>
                            </a:rPr>
                          </m:ctrlPr>
                        </m:fPr>
                        <m:num>
                          <m:r>
                            <a:rPr lang="en-US" b="0" i="1" smtClean="0">
                              <a:solidFill>
                                <a:schemeClr val="accent2">
                                  <a:lumMod val="75000"/>
                                </a:schemeClr>
                              </a:solidFill>
                              <a:latin typeface="Cambria Math" panose="02040503050406030204" pitchFamily="18" charset="0"/>
                            </a:rPr>
                            <m:t>1</m:t>
                          </m:r>
                        </m:num>
                        <m:den>
                          <m:r>
                            <a:rPr lang="en-US" b="0" i="1" smtClean="0">
                              <a:solidFill>
                                <a:schemeClr val="accent2">
                                  <a:lumMod val="75000"/>
                                </a:schemeClr>
                              </a:solidFill>
                              <a:latin typeface="Cambria Math" panose="02040503050406030204" pitchFamily="18" charset="0"/>
                            </a:rPr>
                            <m:t>𝑓</m:t>
                          </m:r>
                        </m:den>
                      </m:f>
                    </m:oMath>
                  </m:oMathPara>
                </a14:m>
                <a:endParaRPr lang="he-IL" i="1" dirty="0">
                  <a:solidFill>
                    <a:schemeClr val="accent2">
                      <a:lumMod val="75000"/>
                    </a:schemeClr>
                  </a:solidFill>
                  <a:latin typeface="David" panose="020E0502060401010101" pitchFamily="34" charset="-79"/>
                  <a:cs typeface="David" panose="020E0502060401010101" pitchFamily="34" charset="-79"/>
                </a:endParaRPr>
              </a:p>
              <a:p>
                <a:pPr algn="ctr" rtl="1"/>
                <a:endParaRPr lang="en-US" i="1" dirty="0">
                  <a:solidFill>
                    <a:schemeClr val="accent2">
                      <a:lumMod val="75000"/>
                    </a:schemeClr>
                  </a:solidFill>
                  <a:latin typeface="David" panose="020E0502060401010101" pitchFamily="34" charset="-79"/>
                  <a:cs typeface="David" panose="020E0502060401010101" pitchFamily="34" charset="-79"/>
                </a:endParaRPr>
              </a:p>
            </p:txBody>
          </p:sp>
        </mc:Choice>
        <mc:Fallback xmlns="">
          <p:sp>
            <p:nvSpPr>
              <p:cNvPr id="38" name="תיבת טקסט 3">
                <a:extLst>
                  <a:ext uri="{FF2B5EF4-FFF2-40B4-BE49-F238E27FC236}">
                    <a16:creationId xmlns:a16="http://schemas.microsoft.com/office/drawing/2014/main" id="{2F1D731A-12C6-BE4C-22E6-3F88FCC2505E}"/>
                  </a:ext>
                </a:extLst>
              </p:cNvPr>
              <p:cNvSpPr txBox="1">
                <a:spLocks noRot="1" noChangeAspect="1" noMove="1" noResize="1" noEditPoints="1" noAdjustHandles="1" noChangeArrowheads="1" noChangeShapeType="1" noTextEdit="1"/>
              </p:cNvSpPr>
              <p:nvPr/>
            </p:nvSpPr>
            <p:spPr>
              <a:xfrm>
                <a:off x="5642386" y="3389491"/>
                <a:ext cx="1311658" cy="1369221"/>
              </a:xfrm>
              <a:prstGeom prst="rect">
                <a:avLst/>
              </a:prstGeom>
              <a:blipFill>
                <a:blip r:embed="rId3"/>
                <a:stretch>
                  <a:fillRect t="-889"/>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2064A533-2884-F3D8-20D9-04D02E53BCC6}"/>
              </a:ext>
            </a:extLst>
          </p:cNvPr>
          <p:cNvSpPr txBox="1"/>
          <p:nvPr/>
        </p:nvSpPr>
        <p:spPr>
          <a:xfrm>
            <a:off x="7462798" y="3486528"/>
            <a:ext cx="1178087" cy="523220"/>
          </a:xfrm>
          <a:prstGeom prst="rect">
            <a:avLst/>
          </a:prstGeom>
          <a:noFill/>
        </p:spPr>
        <p:txBody>
          <a:bodyPr wrap="square" rtlCol="0">
            <a:spAutoFit/>
          </a:bodyPr>
          <a:lstStyle/>
          <a:p>
            <a:pPr algn="ctr"/>
            <a:r>
              <a:rPr lang="he-IL" sz="1400" dirty="0">
                <a:solidFill>
                  <a:srgbClr val="71C5B7"/>
                </a:solidFill>
                <a:latin typeface="David" panose="020E0502060401010101" pitchFamily="34" charset="-79"/>
                <a:cs typeface="David" panose="020E0502060401010101" pitchFamily="34" charset="-79"/>
              </a:rPr>
              <a:t>נמדד כמוו בין פסגה לפסגה</a:t>
            </a:r>
            <a:endParaRPr lang="en-US" sz="1400" dirty="0">
              <a:solidFill>
                <a:srgbClr val="71C5B7"/>
              </a:solidFill>
              <a:latin typeface="David" panose="020E0502060401010101" pitchFamily="34" charset="-79"/>
              <a:cs typeface="David" panose="020E0502060401010101" pitchFamily="34" charset="-79"/>
            </a:endParaRPr>
          </a:p>
        </p:txBody>
      </p:sp>
      <p:sp>
        <p:nvSpPr>
          <p:cNvPr id="40" name="TextBox 39">
            <a:extLst>
              <a:ext uri="{FF2B5EF4-FFF2-40B4-BE49-F238E27FC236}">
                <a16:creationId xmlns:a16="http://schemas.microsoft.com/office/drawing/2014/main" id="{73A31468-9429-5ED1-7BA3-DC6D6E8399C7}"/>
              </a:ext>
            </a:extLst>
          </p:cNvPr>
          <p:cNvSpPr txBox="1"/>
          <p:nvPr/>
        </p:nvSpPr>
        <p:spPr>
          <a:xfrm>
            <a:off x="7348226" y="2508062"/>
            <a:ext cx="1292659" cy="369332"/>
          </a:xfrm>
          <a:prstGeom prst="rect">
            <a:avLst/>
          </a:prstGeom>
          <a:noFill/>
        </p:spPr>
        <p:txBody>
          <a:bodyPr wrap="square">
            <a:spAutoFit/>
          </a:bodyPr>
          <a:lstStyle/>
          <a:p>
            <a:pPr algn="ctr" rtl="1"/>
            <a:r>
              <a:rPr lang="he-IL" sz="1800" b="1" i="1" u="none" strike="noStrike" dirty="0">
                <a:solidFill>
                  <a:srgbClr val="F58870"/>
                </a:solidFill>
                <a:effectLst/>
                <a:latin typeface="David" panose="020E0502060401010101" pitchFamily="34" charset="-79"/>
                <a:cs typeface="David" panose="020E0502060401010101" pitchFamily="34" charset="-79"/>
              </a:rPr>
              <a:t>אֹורֶך גַל 𝜆</a:t>
            </a:r>
          </a:p>
        </p:txBody>
      </p:sp>
      <p:sp>
        <p:nvSpPr>
          <p:cNvPr id="41" name="TextBox 40">
            <a:extLst>
              <a:ext uri="{FF2B5EF4-FFF2-40B4-BE49-F238E27FC236}">
                <a16:creationId xmlns:a16="http://schemas.microsoft.com/office/drawing/2014/main" id="{379FA7EB-F40B-F16C-7136-8E48ECCB31FE}"/>
              </a:ext>
            </a:extLst>
          </p:cNvPr>
          <p:cNvSpPr txBox="1"/>
          <p:nvPr/>
        </p:nvSpPr>
        <p:spPr>
          <a:xfrm>
            <a:off x="2226371" y="2508095"/>
            <a:ext cx="1497680" cy="369332"/>
          </a:xfrm>
          <a:prstGeom prst="rect">
            <a:avLst/>
          </a:prstGeom>
          <a:noFill/>
        </p:spPr>
        <p:txBody>
          <a:bodyPr wrap="square">
            <a:spAutoFit/>
          </a:bodyPr>
          <a:lstStyle/>
          <a:p>
            <a:pPr algn="ctr" rtl="1"/>
            <a:r>
              <a:rPr lang="he-IL" sz="1800" i="1" dirty="0">
                <a:solidFill>
                  <a:schemeClr val="accent4">
                    <a:lumMod val="75000"/>
                  </a:schemeClr>
                </a:solidFill>
                <a:latin typeface="David" panose="020E0502060401010101" pitchFamily="34" charset="-79"/>
                <a:cs typeface="David" panose="020E0502060401010101" pitchFamily="34" charset="-79"/>
              </a:rPr>
              <a:t>אמפליטודה </a:t>
            </a:r>
            <a:r>
              <a:rPr lang="en-US" sz="1800" i="1" dirty="0">
                <a:solidFill>
                  <a:schemeClr val="accent4">
                    <a:lumMod val="75000"/>
                  </a:schemeClr>
                </a:solidFill>
                <a:latin typeface="David" panose="020E0502060401010101" pitchFamily="34" charset="-79"/>
                <a:cs typeface="David" panose="020E0502060401010101" pitchFamily="34" charset="-79"/>
              </a:rPr>
              <a:t>A</a:t>
            </a:r>
            <a:endParaRPr lang="he-IL" sz="1800" i="1" dirty="0">
              <a:solidFill>
                <a:schemeClr val="accent4">
                  <a:lumMod val="75000"/>
                </a:schemeClr>
              </a:solidFill>
              <a:latin typeface="David" panose="020E0502060401010101" pitchFamily="34" charset="-79"/>
              <a:cs typeface="David" panose="020E0502060401010101" pitchFamily="34" charset="-79"/>
            </a:endParaRPr>
          </a:p>
        </p:txBody>
      </p:sp>
      <p:sp>
        <p:nvSpPr>
          <p:cNvPr id="42" name="TextBox 41">
            <a:extLst>
              <a:ext uri="{FF2B5EF4-FFF2-40B4-BE49-F238E27FC236}">
                <a16:creationId xmlns:a16="http://schemas.microsoft.com/office/drawing/2014/main" id="{22122C90-B233-CA2C-8EB2-0A1F2ED751B7}"/>
              </a:ext>
            </a:extLst>
          </p:cNvPr>
          <p:cNvSpPr txBox="1"/>
          <p:nvPr/>
        </p:nvSpPr>
        <p:spPr>
          <a:xfrm>
            <a:off x="2170356" y="3486561"/>
            <a:ext cx="1646996" cy="738664"/>
          </a:xfrm>
          <a:prstGeom prst="rect">
            <a:avLst/>
          </a:prstGeom>
          <a:noFill/>
        </p:spPr>
        <p:txBody>
          <a:bodyPr wrap="square">
            <a:spAutoFit/>
          </a:bodyPr>
          <a:lstStyle/>
          <a:p>
            <a:pPr algn="ctr" rtl="1"/>
            <a:r>
              <a:rPr lang="he-IL" sz="1400" dirty="0">
                <a:solidFill>
                  <a:srgbClr val="F58870"/>
                </a:solidFill>
                <a:latin typeface="David" panose="020E0502060401010101" pitchFamily="34" charset="-79"/>
                <a:cs typeface="David" panose="020E0502060401010101" pitchFamily="34" charset="-79"/>
              </a:rPr>
              <a:t>העתק המקסמלי לניקודה בודדת לנקודת שיווי המשקל</a:t>
            </a:r>
            <a:endParaRPr lang="en-US" sz="1400" dirty="0">
              <a:solidFill>
                <a:srgbClr val="F58870"/>
              </a:solidFill>
              <a:latin typeface="David" panose="020E0502060401010101" pitchFamily="34" charset="-79"/>
              <a:cs typeface="David" panose="020E0502060401010101" pitchFamily="34" charset="-79"/>
            </a:endParaRPr>
          </a:p>
        </p:txBody>
      </p:sp>
      <p:sp>
        <p:nvSpPr>
          <p:cNvPr id="43" name="TextBox 42">
            <a:extLst>
              <a:ext uri="{FF2B5EF4-FFF2-40B4-BE49-F238E27FC236}">
                <a16:creationId xmlns:a16="http://schemas.microsoft.com/office/drawing/2014/main" id="{24195A43-38BA-964B-9F69-0FC61286AF9F}"/>
              </a:ext>
            </a:extLst>
          </p:cNvPr>
          <p:cNvSpPr txBox="1"/>
          <p:nvPr/>
        </p:nvSpPr>
        <p:spPr>
          <a:xfrm>
            <a:off x="642733" y="2475192"/>
            <a:ext cx="1279349" cy="369332"/>
          </a:xfrm>
          <a:prstGeom prst="rect">
            <a:avLst/>
          </a:prstGeom>
          <a:noFill/>
        </p:spPr>
        <p:txBody>
          <a:bodyPr wrap="square">
            <a:spAutoFit/>
          </a:bodyPr>
          <a:lstStyle/>
          <a:p>
            <a:pPr algn="ctr" rtl="1"/>
            <a:r>
              <a:rPr lang="he-IL" sz="1800" b="0" i="1" u="none" strike="noStrike" dirty="0">
                <a:solidFill>
                  <a:srgbClr val="F58870"/>
                </a:solidFill>
                <a:effectLst/>
                <a:latin typeface="David" panose="020E0502060401010101" pitchFamily="34" charset="-79"/>
                <a:cs typeface="David" panose="020E0502060401010101" pitchFamily="34" charset="-79"/>
              </a:rPr>
              <a:t>זמן מחזור </a:t>
            </a:r>
            <a:r>
              <a:rPr lang="en-US" sz="1800" b="0" i="1" u="none" strike="noStrike" dirty="0">
                <a:solidFill>
                  <a:srgbClr val="F58870"/>
                </a:solidFill>
                <a:effectLst/>
                <a:latin typeface="David" panose="020E0502060401010101" pitchFamily="34" charset="-79"/>
                <a:cs typeface="David" panose="020E0502060401010101" pitchFamily="34" charset="-79"/>
              </a:rPr>
              <a:t>T</a:t>
            </a:r>
            <a:endParaRPr lang="en-US" sz="1800" i="1" dirty="0">
              <a:solidFill>
                <a:srgbClr val="F58870"/>
              </a:solidFill>
              <a:latin typeface="David" panose="020E0502060401010101" pitchFamily="34" charset="-79"/>
              <a:cs typeface="David" panose="020E0502060401010101" pitchFamily="34" charset="-79"/>
            </a:endParaRPr>
          </a:p>
        </p:txBody>
      </p:sp>
      <p:sp>
        <p:nvSpPr>
          <p:cNvPr id="44" name="TextBox 43">
            <a:extLst>
              <a:ext uri="{FF2B5EF4-FFF2-40B4-BE49-F238E27FC236}">
                <a16:creationId xmlns:a16="http://schemas.microsoft.com/office/drawing/2014/main" id="{56E43BA0-C803-84E0-C59C-1317300869DB}"/>
              </a:ext>
            </a:extLst>
          </p:cNvPr>
          <p:cNvSpPr txBox="1"/>
          <p:nvPr/>
        </p:nvSpPr>
        <p:spPr>
          <a:xfrm>
            <a:off x="692857" y="3550881"/>
            <a:ext cx="1178087" cy="738664"/>
          </a:xfrm>
          <a:prstGeom prst="rect">
            <a:avLst/>
          </a:prstGeom>
          <a:noFill/>
        </p:spPr>
        <p:txBody>
          <a:bodyPr wrap="square" rtlCol="0">
            <a:spAutoFit/>
          </a:bodyPr>
          <a:lstStyle/>
          <a:p>
            <a:pPr algn="ctr"/>
            <a:r>
              <a:rPr lang="he-IL" sz="1400" dirty="0">
                <a:solidFill>
                  <a:srgbClr val="71C5B7"/>
                </a:solidFill>
                <a:latin typeface="David" panose="020E0502060401010101" pitchFamily="34" charset="-79"/>
                <a:cs typeface="David" panose="020E0502060401010101" pitchFamily="34" charset="-79"/>
              </a:rPr>
              <a:t>הזמן שגל צריכה לעשות מחזור אחד</a:t>
            </a:r>
            <a:endParaRPr lang="en-US" sz="1400" dirty="0">
              <a:solidFill>
                <a:srgbClr val="71C5B7"/>
              </a:solidFill>
              <a:latin typeface="David" panose="020E0502060401010101" pitchFamily="34" charset="-79"/>
              <a:cs typeface="David" panose="020E0502060401010101" pitchFamily="34" charset="-79"/>
            </a:endParaRPr>
          </a:p>
        </p:txBody>
      </p:sp>
      <p:grpSp>
        <p:nvGrpSpPr>
          <p:cNvPr id="45" name="Google Shape;1428;p47">
            <a:extLst>
              <a:ext uri="{FF2B5EF4-FFF2-40B4-BE49-F238E27FC236}">
                <a16:creationId xmlns:a16="http://schemas.microsoft.com/office/drawing/2014/main" id="{705E0944-2C70-7203-285E-9DA8AD4E39A3}"/>
              </a:ext>
            </a:extLst>
          </p:cNvPr>
          <p:cNvGrpSpPr/>
          <p:nvPr/>
        </p:nvGrpSpPr>
        <p:grpSpPr>
          <a:xfrm>
            <a:off x="3936622" y="2382783"/>
            <a:ext cx="1426987" cy="2122785"/>
            <a:chOff x="3860031" y="2787789"/>
            <a:chExt cx="1426987" cy="1425117"/>
          </a:xfrm>
        </p:grpSpPr>
        <p:grpSp>
          <p:nvGrpSpPr>
            <p:cNvPr id="46" name="Google Shape;1429;p47">
              <a:extLst>
                <a:ext uri="{FF2B5EF4-FFF2-40B4-BE49-F238E27FC236}">
                  <a16:creationId xmlns:a16="http://schemas.microsoft.com/office/drawing/2014/main" id="{E7CBD2F0-C0A7-EA56-CC9C-ACCBEF9EA155}"/>
                </a:ext>
              </a:extLst>
            </p:cNvPr>
            <p:cNvGrpSpPr/>
            <p:nvPr/>
          </p:nvGrpSpPr>
          <p:grpSpPr>
            <a:xfrm>
              <a:off x="3864453" y="3390006"/>
              <a:ext cx="1418143" cy="822900"/>
              <a:chOff x="663631" y="3390839"/>
              <a:chExt cx="1418143" cy="822900"/>
            </a:xfrm>
          </p:grpSpPr>
          <p:sp>
            <p:nvSpPr>
              <p:cNvPr id="50" name="Google Shape;1430;p47">
                <a:extLst>
                  <a:ext uri="{FF2B5EF4-FFF2-40B4-BE49-F238E27FC236}">
                    <a16:creationId xmlns:a16="http://schemas.microsoft.com/office/drawing/2014/main" id="{8F5375AE-68BC-B9B9-9E0B-32B3A43A75BB}"/>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51" name="Google Shape;1431;p47">
                <a:extLst>
                  <a:ext uri="{FF2B5EF4-FFF2-40B4-BE49-F238E27FC236}">
                    <a16:creationId xmlns:a16="http://schemas.microsoft.com/office/drawing/2014/main" id="{A616CD59-40B5-13CD-75EF-B9E11A7AFFED}"/>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47" name="Google Shape;1432;p47">
              <a:extLst>
                <a:ext uri="{FF2B5EF4-FFF2-40B4-BE49-F238E27FC236}">
                  <a16:creationId xmlns:a16="http://schemas.microsoft.com/office/drawing/2014/main" id="{4AC14ABB-4472-4AEB-1FBC-1C3C21357363}"/>
                </a:ext>
              </a:extLst>
            </p:cNvPr>
            <p:cNvSpPr/>
            <p:nvPr/>
          </p:nvSpPr>
          <p:spPr>
            <a:xfrm>
              <a:off x="3864463" y="2809622"/>
              <a:ext cx="1418123" cy="369285"/>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48" name="Google Shape;1433;p47">
              <a:extLst>
                <a:ext uri="{FF2B5EF4-FFF2-40B4-BE49-F238E27FC236}">
                  <a16:creationId xmlns:a16="http://schemas.microsoft.com/office/drawing/2014/main" id="{21A1B0DE-068F-CF85-7A6B-74FEE4376DFA}"/>
                </a:ext>
              </a:extLst>
            </p:cNvPr>
            <p:cNvSpPr/>
            <p:nvPr/>
          </p:nvSpPr>
          <p:spPr>
            <a:xfrm>
              <a:off x="3860031" y="2803169"/>
              <a:ext cx="1426987" cy="378326"/>
            </a:xfrm>
            <a:custGeom>
              <a:avLst/>
              <a:gdLst/>
              <a:ahLst/>
              <a:cxnLst/>
              <a:rect l="l" t="t" r="r" b="b"/>
              <a:pathLst>
                <a:path w="8049" h="2134" extrusionOk="0">
                  <a:moveTo>
                    <a:pt x="283" y="0"/>
                  </a:moveTo>
                  <a:lnTo>
                    <a:pt x="283" y="34"/>
                  </a:lnTo>
                  <a:lnTo>
                    <a:pt x="650" y="34"/>
                  </a:lnTo>
                  <a:lnTo>
                    <a:pt x="650" y="0"/>
                  </a:lnTo>
                  <a:close/>
                  <a:moveTo>
                    <a:pt x="1016" y="0"/>
                  </a:moveTo>
                  <a:lnTo>
                    <a:pt x="1016" y="34"/>
                  </a:lnTo>
                  <a:lnTo>
                    <a:pt x="1383" y="34"/>
                  </a:lnTo>
                  <a:lnTo>
                    <a:pt x="1383" y="0"/>
                  </a:lnTo>
                  <a:close/>
                  <a:moveTo>
                    <a:pt x="1750" y="0"/>
                  </a:moveTo>
                  <a:lnTo>
                    <a:pt x="1750" y="34"/>
                  </a:lnTo>
                  <a:lnTo>
                    <a:pt x="2133" y="34"/>
                  </a:lnTo>
                  <a:lnTo>
                    <a:pt x="2133" y="0"/>
                  </a:lnTo>
                  <a:close/>
                  <a:moveTo>
                    <a:pt x="2499" y="0"/>
                  </a:moveTo>
                  <a:lnTo>
                    <a:pt x="2499" y="34"/>
                  </a:lnTo>
                  <a:lnTo>
                    <a:pt x="2866" y="34"/>
                  </a:lnTo>
                  <a:lnTo>
                    <a:pt x="2866" y="0"/>
                  </a:lnTo>
                  <a:close/>
                  <a:moveTo>
                    <a:pt x="3233" y="0"/>
                  </a:moveTo>
                  <a:lnTo>
                    <a:pt x="3233" y="34"/>
                  </a:lnTo>
                  <a:lnTo>
                    <a:pt x="3599" y="34"/>
                  </a:lnTo>
                  <a:lnTo>
                    <a:pt x="3599" y="0"/>
                  </a:lnTo>
                  <a:close/>
                  <a:moveTo>
                    <a:pt x="3982" y="0"/>
                  </a:moveTo>
                  <a:lnTo>
                    <a:pt x="3982" y="34"/>
                  </a:lnTo>
                  <a:lnTo>
                    <a:pt x="4349" y="34"/>
                  </a:lnTo>
                  <a:lnTo>
                    <a:pt x="4349" y="0"/>
                  </a:lnTo>
                  <a:close/>
                  <a:moveTo>
                    <a:pt x="4716" y="0"/>
                  </a:moveTo>
                  <a:lnTo>
                    <a:pt x="4716" y="34"/>
                  </a:lnTo>
                  <a:lnTo>
                    <a:pt x="5082" y="34"/>
                  </a:lnTo>
                  <a:lnTo>
                    <a:pt x="5082" y="0"/>
                  </a:lnTo>
                  <a:close/>
                  <a:moveTo>
                    <a:pt x="5449" y="0"/>
                  </a:moveTo>
                  <a:lnTo>
                    <a:pt x="5449" y="34"/>
                  </a:lnTo>
                  <a:lnTo>
                    <a:pt x="5832" y="34"/>
                  </a:lnTo>
                  <a:lnTo>
                    <a:pt x="5832" y="0"/>
                  </a:lnTo>
                  <a:close/>
                  <a:moveTo>
                    <a:pt x="6199" y="0"/>
                  </a:moveTo>
                  <a:lnTo>
                    <a:pt x="6199" y="34"/>
                  </a:lnTo>
                  <a:lnTo>
                    <a:pt x="6565" y="34"/>
                  </a:lnTo>
                  <a:lnTo>
                    <a:pt x="6565" y="0"/>
                  </a:lnTo>
                  <a:close/>
                  <a:moveTo>
                    <a:pt x="6932" y="0"/>
                  </a:moveTo>
                  <a:lnTo>
                    <a:pt x="6932" y="34"/>
                  </a:lnTo>
                  <a:lnTo>
                    <a:pt x="7298" y="34"/>
                  </a:lnTo>
                  <a:lnTo>
                    <a:pt x="7315" y="0"/>
                  </a:lnTo>
                  <a:close/>
                  <a:moveTo>
                    <a:pt x="7682" y="0"/>
                  </a:moveTo>
                  <a:lnTo>
                    <a:pt x="7682" y="34"/>
                  </a:lnTo>
                  <a:lnTo>
                    <a:pt x="8048" y="34"/>
                  </a:lnTo>
                  <a:lnTo>
                    <a:pt x="8048" y="0"/>
                  </a:lnTo>
                  <a:close/>
                  <a:moveTo>
                    <a:pt x="0" y="117"/>
                  </a:moveTo>
                  <a:lnTo>
                    <a:pt x="0" y="484"/>
                  </a:lnTo>
                  <a:lnTo>
                    <a:pt x="33" y="484"/>
                  </a:lnTo>
                  <a:lnTo>
                    <a:pt x="33" y="117"/>
                  </a:lnTo>
                  <a:close/>
                  <a:moveTo>
                    <a:pt x="7998" y="417"/>
                  </a:moveTo>
                  <a:lnTo>
                    <a:pt x="7998" y="784"/>
                  </a:lnTo>
                  <a:lnTo>
                    <a:pt x="8048" y="784"/>
                  </a:lnTo>
                  <a:lnTo>
                    <a:pt x="8048" y="417"/>
                  </a:lnTo>
                  <a:close/>
                  <a:moveTo>
                    <a:pt x="0" y="867"/>
                  </a:moveTo>
                  <a:lnTo>
                    <a:pt x="0" y="1233"/>
                  </a:lnTo>
                  <a:lnTo>
                    <a:pt x="33" y="1233"/>
                  </a:lnTo>
                  <a:lnTo>
                    <a:pt x="33" y="867"/>
                  </a:lnTo>
                  <a:close/>
                  <a:moveTo>
                    <a:pt x="7998" y="1150"/>
                  </a:moveTo>
                  <a:lnTo>
                    <a:pt x="7998" y="1517"/>
                  </a:lnTo>
                  <a:lnTo>
                    <a:pt x="8048" y="1517"/>
                  </a:lnTo>
                  <a:lnTo>
                    <a:pt x="8048" y="1150"/>
                  </a:lnTo>
                  <a:close/>
                  <a:moveTo>
                    <a:pt x="0" y="1600"/>
                  </a:moveTo>
                  <a:lnTo>
                    <a:pt x="0" y="1967"/>
                  </a:lnTo>
                  <a:lnTo>
                    <a:pt x="33" y="1967"/>
                  </a:lnTo>
                  <a:lnTo>
                    <a:pt x="33" y="1600"/>
                  </a:lnTo>
                  <a:close/>
                  <a:moveTo>
                    <a:pt x="250" y="2083"/>
                  </a:moveTo>
                  <a:lnTo>
                    <a:pt x="250" y="2133"/>
                  </a:lnTo>
                  <a:lnTo>
                    <a:pt x="617" y="2133"/>
                  </a:lnTo>
                  <a:lnTo>
                    <a:pt x="617" y="2083"/>
                  </a:lnTo>
                  <a:close/>
                  <a:moveTo>
                    <a:pt x="983" y="2083"/>
                  </a:moveTo>
                  <a:lnTo>
                    <a:pt x="983" y="2133"/>
                  </a:lnTo>
                  <a:lnTo>
                    <a:pt x="1366" y="2133"/>
                  </a:lnTo>
                  <a:lnTo>
                    <a:pt x="1366" y="2083"/>
                  </a:lnTo>
                  <a:close/>
                  <a:moveTo>
                    <a:pt x="1733" y="2083"/>
                  </a:moveTo>
                  <a:lnTo>
                    <a:pt x="1733" y="2133"/>
                  </a:lnTo>
                  <a:lnTo>
                    <a:pt x="2100" y="2133"/>
                  </a:lnTo>
                  <a:lnTo>
                    <a:pt x="2116" y="2083"/>
                  </a:lnTo>
                  <a:close/>
                  <a:moveTo>
                    <a:pt x="2466" y="2083"/>
                  </a:moveTo>
                  <a:lnTo>
                    <a:pt x="2466" y="2133"/>
                  </a:lnTo>
                  <a:lnTo>
                    <a:pt x="2833" y="2133"/>
                  </a:lnTo>
                  <a:lnTo>
                    <a:pt x="2833" y="2083"/>
                  </a:lnTo>
                  <a:close/>
                  <a:moveTo>
                    <a:pt x="3216" y="2083"/>
                  </a:moveTo>
                  <a:lnTo>
                    <a:pt x="3216" y="2133"/>
                  </a:lnTo>
                  <a:lnTo>
                    <a:pt x="3583" y="2133"/>
                  </a:lnTo>
                  <a:lnTo>
                    <a:pt x="3583" y="2083"/>
                  </a:lnTo>
                  <a:close/>
                  <a:moveTo>
                    <a:pt x="3949" y="2083"/>
                  </a:moveTo>
                  <a:lnTo>
                    <a:pt x="3949" y="2133"/>
                  </a:lnTo>
                  <a:lnTo>
                    <a:pt x="4316" y="2133"/>
                  </a:lnTo>
                  <a:lnTo>
                    <a:pt x="4316" y="2083"/>
                  </a:lnTo>
                  <a:close/>
                  <a:moveTo>
                    <a:pt x="4682" y="2083"/>
                  </a:moveTo>
                  <a:lnTo>
                    <a:pt x="4682" y="2133"/>
                  </a:lnTo>
                  <a:lnTo>
                    <a:pt x="5065" y="2133"/>
                  </a:lnTo>
                  <a:lnTo>
                    <a:pt x="5065" y="2083"/>
                  </a:lnTo>
                  <a:close/>
                  <a:moveTo>
                    <a:pt x="5432" y="2083"/>
                  </a:moveTo>
                  <a:lnTo>
                    <a:pt x="5432" y="2133"/>
                  </a:lnTo>
                  <a:lnTo>
                    <a:pt x="5799" y="2133"/>
                  </a:lnTo>
                  <a:lnTo>
                    <a:pt x="5799" y="2083"/>
                  </a:lnTo>
                  <a:close/>
                  <a:moveTo>
                    <a:pt x="6165" y="2083"/>
                  </a:moveTo>
                  <a:lnTo>
                    <a:pt x="6165" y="2133"/>
                  </a:lnTo>
                  <a:lnTo>
                    <a:pt x="6532" y="2133"/>
                  </a:lnTo>
                  <a:lnTo>
                    <a:pt x="6532" y="2083"/>
                  </a:lnTo>
                  <a:close/>
                  <a:moveTo>
                    <a:pt x="6915" y="2083"/>
                  </a:moveTo>
                  <a:lnTo>
                    <a:pt x="6915" y="2133"/>
                  </a:lnTo>
                  <a:lnTo>
                    <a:pt x="7282" y="2133"/>
                  </a:lnTo>
                  <a:lnTo>
                    <a:pt x="7282" y="2083"/>
                  </a:lnTo>
                  <a:close/>
                  <a:moveTo>
                    <a:pt x="7998" y="1883"/>
                  </a:moveTo>
                  <a:lnTo>
                    <a:pt x="7998" y="2083"/>
                  </a:lnTo>
                  <a:lnTo>
                    <a:pt x="7648" y="2083"/>
                  </a:lnTo>
                  <a:lnTo>
                    <a:pt x="7648" y="2133"/>
                  </a:lnTo>
                  <a:lnTo>
                    <a:pt x="8048" y="2133"/>
                  </a:lnTo>
                  <a:lnTo>
                    <a:pt x="8048"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49" name="Google Shape;1434;p47">
              <a:extLst>
                <a:ext uri="{FF2B5EF4-FFF2-40B4-BE49-F238E27FC236}">
                  <a16:creationId xmlns:a16="http://schemas.microsoft.com/office/drawing/2014/main" id="{0030EB1E-8900-FE39-EC6D-3DBB1AC822FE}"/>
                </a:ext>
              </a:extLst>
            </p:cNvPr>
            <p:cNvSpPr txBox="1"/>
            <p:nvPr/>
          </p:nvSpPr>
          <p:spPr>
            <a:xfrm flipH="1">
              <a:off x="3902455" y="2787789"/>
              <a:ext cx="1374100" cy="384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rPr>
                <a:t>מהירות הגל</a:t>
              </a:r>
              <a:r>
                <a:rPr kumimoji="0" lang="en-GB"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rPr>
                <a:t> V</a:t>
              </a:r>
              <a:endParaRPr kumimoji="0" lang="he-IL"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endParaRPr>
            </a:p>
          </p:txBody>
        </p:sp>
      </p:grpSp>
      <mc:AlternateContent xmlns:mc="http://schemas.openxmlformats.org/markup-compatibility/2006" xmlns:a14="http://schemas.microsoft.com/office/drawing/2010/main">
        <mc:Choice Requires="a14">
          <p:sp>
            <p:nvSpPr>
              <p:cNvPr id="52" name="תיבת טקסט 4">
                <a:extLst>
                  <a:ext uri="{FF2B5EF4-FFF2-40B4-BE49-F238E27FC236}">
                    <a16:creationId xmlns:a16="http://schemas.microsoft.com/office/drawing/2014/main" id="{C8948046-D9FD-9A28-4E0D-5151DA455062}"/>
                  </a:ext>
                </a:extLst>
              </p:cNvPr>
              <p:cNvSpPr txBox="1"/>
              <p:nvPr/>
            </p:nvSpPr>
            <p:spPr>
              <a:xfrm>
                <a:off x="4003166" y="3572677"/>
                <a:ext cx="1293898" cy="514243"/>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
                    </m:oMathParaPr>
                    <m:oMath xmlns:m="http://schemas.openxmlformats.org/officeDocument/2006/math">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t>𝑣</m:t>
                      </m:r>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t>=</m:t>
                      </m:r>
                      <m:f>
                        <m:fPr>
                          <m:ctrlP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ctrlPr>
                        </m:fPr>
                        <m:num>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ea typeface="Cambria Math" panose="02040503050406030204" pitchFamily="18" charset="0"/>
                              <a:cs typeface="David" panose="020E0502060401010101" pitchFamily="34" charset="-79"/>
                              <a:sym typeface="Arial"/>
                            </a:rPr>
                            <m:t>𝜆</m:t>
                          </m:r>
                        </m:num>
                        <m:den>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t>𝑇</m:t>
                          </m:r>
                        </m:den>
                      </m:f>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t>=</m:t>
                      </m:r>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ea typeface="Cambria Math" panose="02040503050406030204" pitchFamily="18" charset="0"/>
                          <a:cs typeface="David" panose="020E0502060401010101" pitchFamily="34" charset="-79"/>
                          <a:sym typeface="Arial"/>
                        </a:rPr>
                        <m:t>𝜆</m:t>
                      </m:r>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ea typeface="Cambria Math" panose="02040503050406030204" pitchFamily="18" charset="0"/>
                          <a:cs typeface="David" panose="020E0502060401010101" pitchFamily="34" charset="-79"/>
                          <a:sym typeface="Arial"/>
                        </a:rPr>
                        <m:t>∙</m:t>
                      </m:r>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ea typeface="Cambria Math" panose="02040503050406030204" pitchFamily="18" charset="0"/>
                          <a:cs typeface="David" panose="020E0502060401010101" pitchFamily="34" charset="-79"/>
                          <a:sym typeface="Arial"/>
                        </a:rPr>
                        <m:t>𝑓</m:t>
                      </m:r>
                    </m:oMath>
                  </m:oMathPara>
                </a14:m>
                <a:endParaRPr kumimoji="0" lang="en-US" sz="1400" b="0" i="0" u="none" strike="noStrike" kern="0" cap="none" spc="0" normalizeH="0" baseline="0" noProof="0" dirty="0">
                  <a:ln>
                    <a:noFill/>
                  </a:ln>
                  <a:solidFill>
                    <a:srgbClr val="9AD6CC">
                      <a:lumMod val="75000"/>
                    </a:srgbClr>
                  </a:solidFill>
                  <a:effectLst/>
                  <a:uLnTx/>
                  <a:uFillTx/>
                  <a:latin typeface="David" panose="020E0502060401010101" pitchFamily="34" charset="-79"/>
                  <a:cs typeface="David" panose="020E0502060401010101" pitchFamily="34" charset="-79"/>
                  <a:sym typeface="Arial"/>
                </a:endParaRPr>
              </a:p>
            </p:txBody>
          </p:sp>
        </mc:Choice>
        <mc:Fallback xmlns="">
          <p:sp>
            <p:nvSpPr>
              <p:cNvPr id="52" name="תיבת טקסט 4">
                <a:extLst>
                  <a:ext uri="{FF2B5EF4-FFF2-40B4-BE49-F238E27FC236}">
                    <a16:creationId xmlns:a16="http://schemas.microsoft.com/office/drawing/2014/main" id="{C8948046-D9FD-9A28-4E0D-5151DA455062}"/>
                  </a:ext>
                </a:extLst>
              </p:cNvPr>
              <p:cNvSpPr txBox="1">
                <a:spLocks noRot="1" noChangeAspect="1" noMove="1" noResize="1" noEditPoints="1" noAdjustHandles="1" noChangeArrowheads="1" noChangeShapeType="1" noTextEdit="1"/>
              </p:cNvSpPr>
              <p:nvPr/>
            </p:nvSpPr>
            <p:spPr>
              <a:xfrm>
                <a:off x="4003166" y="3572677"/>
                <a:ext cx="1293898" cy="51424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84954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oogle Shape;1901;p55">
            <a:extLst>
              <a:ext uri="{FF2B5EF4-FFF2-40B4-BE49-F238E27FC236}">
                <a16:creationId xmlns:a16="http://schemas.microsoft.com/office/drawing/2014/main" id="{15C3C42F-A38F-42B7-C45B-D8DDC66DB1ED}"/>
              </a:ext>
            </a:extLst>
          </p:cNvPr>
          <p:cNvGrpSpPr/>
          <p:nvPr/>
        </p:nvGrpSpPr>
        <p:grpSpPr>
          <a:xfrm>
            <a:off x="7607622" y="2240217"/>
            <a:ext cx="181256" cy="284960"/>
            <a:chOff x="6236994" y="2590632"/>
            <a:chExt cx="181256" cy="284960"/>
          </a:xfrm>
        </p:grpSpPr>
        <p:sp>
          <p:nvSpPr>
            <p:cNvPr id="87" name="Google Shape;1902;p55">
              <a:extLst>
                <a:ext uri="{FF2B5EF4-FFF2-40B4-BE49-F238E27FC236}">
                  <a16:creationId xmlns:a16="http://schemas.microsoft.com/office/drawing/2014/main" id="{38B178B8-983F-B7F5-F1DC-8B1A4B2941F2}"/>
                </a:ext>
              </a:extLst>
            </p:cNvPr>
            <p:cNvSpPr/>
            <p:nvPr/>
          </p:nvSpPr>
          <p:spPr>
            <a:xfrm>
              <a:off x="6269844" y="2590632"/>
              <a:ext cx="148406" cy="209985"/>
            </a:xfrm>
            <a:custGeom>
              <a:avLst/>
              <a:gdLst/>
              <a:ahLst/>
              <a:cxnLst/>
              <a:rect l="l" t="t" r="r" b="b"/>
              <a:pathLst>
                <a:path w="1152" h="1630" extrusionOk="0">
                  <a:moveTo>
                    <a:pt x="668" y="1"/>
                  </a:moveTo>
                  <a:cubicBezTo>
                    <a:pt x="630" y="1"/>
                    <a:pt x="593" y="6"/>
                    <a:pt x="558" y="18"/>
                  </a:cubicBezTo>
                  <a:cubicBezTo>
                    <a:pt x="449" y="42"/>
                    <a:pt x="364" y="115"/>
                    <a:pt x="316" y="212"/>
                  </a:cubicBezTo>
                  <a:cubicBezTo>
                    <a:pt x="303" y="236"/>
                    <a:pt x="316" y="272"/>
                    <a:pt x="340" y="297"/>
                  </a:cubicBezTo>
                  <a:cubicBezTo>
                    <a:pt x="349" y="300"/>
                    <a:pt x="358" y="301"/>
                    <a:pt x="367" y="301"/>
                  </a:cubicBezTo>
                  <a:cubicBezTo>
                    <a:pt x="393" y="301"/>
                    <a:pt x="416" y="287"/>
                    <a:pt x="425" y="260"/>
                  </a:cubicBezTo>
                  <a:cubicBezTo>
                    <a:pt x="461" y="200"/>
                    <a:pt x="509" y="163"/>
                    <a:pt x="582" y="139"/>
                  </a:cubicBezTo>
                  <a:cubicBezTo>
                    <a:pt x="610" y="131"/>
                    <a:pt x="639" y="127"/>
                    <a:pt x="667" y="127"/>
                  </a:cubicBezTo>
                  <a:cubicBezTo>
                    <a:pt x="722" y="127"/>
                    <a:pt x="776" y="143"/>
                    <a:pt x="825" y="175"/>
                  </a:cubicBezTo>
                  <a:cubicBezTo>
                    <a:pt x="958" y="272"/>
                    <a:pt x="1019" y="454"/>
                    <a:pt x="970" y="612"/>
                  </a:cubicBezTo>
                  <a:cubicBezTo>
                    <a:pt x="922" y="781"/>
                    <a:pt x="800" y="927"/>
                    <a:pt x="655" y="1012"/>
                  </a:cubicBezTo>
                  <a:cubicBezTo>
                    <a:pt x="594" y="1036"/>
                    <a:pt x="534" y="1060"/>
                    <a:pt x="485" y="1097"/>
                  </a:cubicBezTo>
                  <a:cubicBezTo>
                    <a:pt x="413" y="1121"/>
                    <a:pt x="340" y="1157"/>
                    <a:pt x="279" y="1193"/>
                  </a:cubicBezTo>
                  <a:cubicBezTo>
                    <a:pt x="134" y="1266"/>
                    <a:pt x="37" y="1400"/>
                    <a:pt x="0" y="1557"/>
                  </a:cubicBezTo>
                  <a:cubicBezTo>
                    <a:pt x="0" y="1593"/>
                    <a:pt x="25" y="1630"/>
                    <a:pt x="61" y="1630"/>
                  </a:cubicBezTo>
                  <a:lnTo>
                    <a:pt x="73" y="1630"/>
                  </a:lnTo>
                  <a:cubicBezTo>
                    <a:pt x="97" y="1630"/>
                    <a:pt x="122" y="1606"/>
                    <a:pt x="134" y="1581"/>
                  </a:cubicBezTo>
                  <a:cubicBezTo>
                    <a:pt x="158" y="1460"/>
                    <a:pt x="231" y="1363"/>
                    <a:pt x="340" y="1303"/>
                  </a:cubicBezTo>
                  <a:cubicBezTo>
                    <a:pt x="400" y="1266"/>
                    <a:pt x="473" y="1230"/>
                    <a:pt x="534" y="1206"/>
                  </a:cubicBezTo>
                  <a:cubicBezTo>
                    <a:pt x="594" y="1181"/>
                    <a:pt x="655" y="1145"/>
                    <a:pt x="716" y="1121"/>
                  </a:cubicBezTo>
                  <a:cubicBezTo>
                    <a:pt x="897" y="1012"/>
                    <a:pt x="1031" y="842"/>
                    <a:pt x="1091" y="648"/>
                  </a:cubicBezTo>
                  <a:cubicBezTo>
                    <a:pt x="1152" y="430"/>
                    <a:pt x="1079" y="200"/>
                    <a:pt x="897" y="66"/>
                  </a:cubicBezTo>
                  <a:cubicBezTo>
                    <a:pt x="831" y="25"/>
                    <a:pt x="749" y="1"/>
                    <a:pt x="66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8" name="Google Shape;1903;p55">
              <a:extLst>
                <a:ext uri="{FF2B5EF4-FFF2-40B4-BE49-F238E27FC236}">
                  <a16:creationId xmlns:a16="http://schemas.microsoft.com/office/drawing/2014/main" id="{35DAD88D-FC9E-620D-F62C-B04D3F6C062E}"/>
                </a:ext>
              </a:extLst>
            </p:cNvPr>
            <p:cNvSpPr/>
            <p:nvPr/>
          </p:nvSpPr>
          <p:spPr>
            <a:xfrm>
              <a:off x="6236994" y="2823289"/>
              <a:ext cx="53205" cy="52303"/>
            </a:xfrm>
            <a:custGeom>
              <a:avLst/>
              <a:gdLst/>
              <a:ahLst/>
              <a:cxnLst/>
              <a:rect l="l" t="t" r="r" b="b"/>
              <a:pathLst>
                <a:path w="413" h="406" extrusionOk="0">
                  <a:moveTo>
                    <a:pt x="207" y="127"/>
                  </a:moveTo>
                  <a:cubicBezTo>
                    <a:pt x="219" y="127"/>
                    <a:pt x="219" y="139"/>
                    <a:pt x="231" y="139"/>
                  </a:cubicBezTo>
                  <a:lnTo>
                    <a:pt x="268" y="139"/>
                  </a:lnTo>
                  <a:cubicBezTo>
                    <a:pt x="280" y="163"/>
                    <a:pt x="292" y="188"/>
                    <a:pt x="292" y="212"/>
                  </a:cubicBezTo>
                  <a:cubicBezTo>
                    <a:pt x="292" y="236"/>
                    <a:pt x="280" y="248"/>
                    <a:pt x="255" y="272"/>
                  </a:cubicBezTo>
                  <a:lnTo>
                    <a:pt x="195" y="272"/>
                  </a:lnTo>
                  <a:cubicBezTo>
                    <a:pt x="134" y="248"/>
                    <a:pt x="122" y="188"/>
                    <a:pt x="158" y="151"/>
                  </a:cubicBezTo>
                  <a:cubicBezTo>
                    <a:pt x="171" y="139"/>
                    <a:pt x="183" y="127"/>
                    <a:pt x="207" y="127"/>
                  </a:cubicBezTo>
                  <a:close/>
                  <a:moveTo>
                    <a:pt x="201" y="0"/>
                  </a:moveTo>
                  <a:cubicBezTo>
                    <a:pt x="154" y="0"/>
                    <a:pt x="106" y="22"/>
                    <a:pt x="74" y="54"/>
                  </a:cubicBezTo>
                  <a:cubicBezTo>
                    <a:pt x="13" y="115"/>
                    <a:pt x="1" y="188"/>
                    <a:pt x="25" y="260"/>
                  </a:cubicBezTo>
                  <a:cubicBezTo>
                    <a:pt x="37" y="321"/>
                    <a:pt x="86" y="369"/>
                    <a:pt x="146" y="394"/>
                  </a:cubicBezTo>
                  <a:cubicBezTo>
                    <a:pt x="171" y="394"/>
                    <a:pt x="195" y="394"/>
                    <a:pt x="219" y="406"/>
                  </a:cubicBezTo>
                  <a:cubicBezTo>
                    <a:pt x="255" y="394"/>
                    <a:pt x="292" y="394"/>
                    <a:pt x="328" y="369"/>
                  </a:cubicBezTo>
                  <a:cubicBezTo>
                    <a:pt x="377" y="333"/>
                    <a:pt x="413" y="272"/>
                    <a:pt x="413" y="212"/>
                  </a:cubicBezTo>
                  <a:cubicBezTo>
                    <a:pt x="413" y="139"/>
                    <a:pt x="389" y="78"/>
                    <a:pt x="340" y="42"/>
                  </a:cubicBezTo>
                  <a:cubicBezTo>
                    <a:pt x="332" y="33"/>
                    <a:pt x="323" y="25"/>
                    <a:pt x="310" y="25"/>
                  </a:cubicBezTo>
                  <a:cubicBezTo>
                    <a:pt x="305" y="25"/>
                    <a:pt x="299" y="26"/>
                    <a:pt x="292" y="30"/>
                  </a:cubicBezTo>
                  <a:cubicBezTo>
                    <a:pt x="292" y="18"/>
                    <a:pt x="280" y="18"/>
                    <a:pt x="268" y="18"/>
                  </a:cubicBezTo>
                  <a:cubicBezTo>
                    <a:pt x="247" y="6"/>
                    <a:pt x="224" y="0"/>
                    <a:pt x="20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85" name="Google Shape;1876;p55">
            <a:extLst>
              <a:ext uri="{FF2B5EF4-FFF2-40B4-BE49-F238E27FC236}">
                <a16:creationId xmlns:a16="http://schemas.microsoft.com/office/drawing/2014/main" id="{44403704-935A-E045-BE2A-01E03E441747}"/>
              </a:ext>
            </a:extLst>
          </p:cNvPr>
          <p:cNvSpPr/>
          <p:nvPr/>
        </p:nvSpPr>
        <p:spPr>
          <a:xfrm>
            <a:off x="4548374" y="2052647"/>
            <a:ext cx="317167" cy="360968"/>
          </a:xfrm>
          <a:custGeom>
            <a:avLst/>
            <a:gdLst/>
            <a:ahLst/>
            <a:cxnLst/>
            <a:rect l="l" t="t" r="r" b="b"/>
            <a:pathLst>
              <a:path w="2462" h="2802" extrusionOk="0">
                <a:moveTo>
                  <a:pt x="1005" y="119"/>
                </a:moveTo>
                <a:cubicBezTo>
                  <a:pt x="1259" y="119"/>
                  <a:pt x="1509" y="247"/>
                  <a:pt x="1649" y="485"/>
                </a:cubicBezTo>
                <a:cubicBezTo>
                  <a:pt x="1686" y="545"/>
                  <a:pt x="1698" y="606"/>
                  <a:pt x="1722" y="667"/>
                </a:cubicBezTo>
                <a:cubicBezTo>
                  <a:pt x="1722" y="667"/>
                  <a:pt x="1722" y="679"/>
                  <a:pt x="1722" y="679"/>
                </a:cubicBezTo>
                <a:lnTo>
                  <a:pt x="2025" y="1697"/>
                </a:lnTo>
                <a:lnTo>
                  <a:pt x="1916" y="1758"/>
                </a:lnTo>
                <a:lnTo>
                  <a:pt x="1516" y="1079"/>
                </a:lnTo>
                <a:cubicBezTo>
                  <a:pt x="1510" y="1062"/>
                  <a:pt x="1497" y="1056"/>
                  <a:pt x="1482" y="1056"/>
                </a:cubicBezTo>
                <a:cubicBezTo>
                  <a:pt x="1444" y="1056"/>
                  <a:pt x="1393" y="1104"/>
                  <a:pt x="1419" y="1139"/>
                </a:cubicBezTo>
                <a:lnTo>
                  <a:pt x="1831" y="1806"/>
                </a:lnTo>
                <a:lnTo>
                  <a:pt x="1686" y="1891"/>
                </a:lnTo>
                <a:lnTo>
                  <a:pt x="995" y="727"/>
                </a:lnTo>
                <a:cubicBezTo>
                  <a:pt x="980" y="712"/>
                  <a:pt x="965" y="702"/>
                  <a:pt x="947" y="702"/>
                </a:cubicBezTo>
                <a:cubicBezTo>
                  <a:pt x="936" y="702"/>
                  <a:pt x="924" y="706"/>
                  <a:pt x="910" y="715"/>
                </a:cubicBezTo>
                <a:cubicBezTo>
                  <a:pt x="886" y="727"/>
                  <a:pt x="886" y="764"/>
                  <a:pt x="898" y="788"/>
                </a:cubicBezTo>
                <a:lnTo>
                  <a:pt x="1589" y="1951"/>
                </a:lnTo>
                <a:lnTo>
                  <a:pt x="1443" y="2036"/>
                </a:lnTo>
                <a:lnTo>
                  <a:pt x="1043" y="1358"/>
                </a:lnTo>
                <a:cubicBezTo>
                  <a:pt x="1036" y="1343"/>
                  <a:pt x="1021" y="1337"/>
                  <a:pt x="1004" y="1337"/>
                </a:cubicBezTo>
                <a:cubicBezTo>
                  <a:pt x="993" y="1337"/>
                  <a:pt x="981" y="1340"/>
                  <a:pt x="971" y="1345"/>
                </a:cubicBezTo>
                <a:cubicBezTo>
                  <a:pt x="946" y="1358"/>
                  <a:pt x="934" y="1394"/>
                  <a:pt x="946" y="1418"/>
                </a:cubicBezTo>
                <a:lnTo>
                  <a:pt x="1346" y="2097"/>
                </a:lnTo>
                <a:lnTo>
                  <a:pt x="1249" y="2158"/>
                </a:lnTo>
                <a:lnTo>
                  <a:pt x="498" y="1418"/>
                </a:lnTo>
                <a:lnTo>
                  <a:pt x="498" y="1406"/>
                </a:lnTo>
                <a:cubicBezTo>
                  <a:pt x="171" y="1091"/>
                  <a:pt x="195" y="570"/>
                  <a:pt x="546" y="279"/>
                </a:cubicBezTo>
                <a:cubicBezTo>
                  <a:pt x="683" y="171"/>
                  <a:pt x="845" y="119"/>
                  <a:pt x="1005" y="119"/>
                </a:cubicBezTo>
                <a:close/>
                <a:moveTo>
                  <a:pt x="2074" y="1794"/>
                </a:moveTo>
                <a:lnTo>
                  <a:pt x="2171" y="1964"/>
                </a:lnTo>
                <a:lnTo>
                  <a:pt x="1419" y="2412"/>
                </a:lnTo>
                <a:lnTo>
                  <a:pt x="1322" y="2242"/>
                </a:lnTo>
                <a:lnTo>
                  <a:pt x="2074" y="1794"/>
                </a:lnTo>
                <a:close/>
                <a:moveTo>
                  <a:pt x="2231" y="2048"/>
                </a:moveTo>
                <a:lnTo>
                  <a:pt x="2328" y="2218"/>
                </a:lnTo>
                <a:lnTo>
                  <a:pt x="1577" y="2679"/>
                </a:lnTo>
                <a:lnTo>
                  <a:pt x="1468" y="2509"/>
                </a:lnTo>
                <a:lnTo>
                  <a:pt x="2231" y="2048"/>
                </a:lnTo>
                <a:close/>
                <a:moveTo>
                  <a:pt x="1001" y="0"/>
                </a:moveTo>
                <a:cubicBezTo>
                  <a:pt x="850" y="0"/>
                  <a:pt x="698" y="39"/>
                  <a:pt x="559" y="121"/>
                </a:cubicBezTo>
                <a:cubicBezTo>
                  <a:pt x="74" y="412"/>
                  <a:pt x="1" y="1091"/>
                  <a:pt x="401" y="1479"/>
                </a:cubicBezTo>
                <a:lnTo>
                  <a:pt x="1189" y="2255"/>
                </a:lnTo>
                <a:lnTo>
                  <a:pt x="1334" y="2509"/>
                </a:lnTo>
                <a:lnTo>
                  <a:pt x="1492" y="2776"/>
                </a:lnTo>
                <a:cubicBezTo>
                  <a:pt x="1499" y="2791"/>
                  <a:pt x="1516" y="2801"/>
                  <a:pt x="1534" y="2801"/>
                </a:cubicBezTo>
                <a:cubicBezTo>
                  <a:pt x="1544" y="2801"/>
                  <a:pt x="1555" y="2797"/>
                  <a:pt x="1565" y="2788"/>
                </a:cubicBezTo>
                <a:lnTo>
                  <a:pt x="2425" y="2279"/>
                </a:lnTo>
                <a:cubicBezTo>
                  <a:pt x="2449" y="2267"/>
                  <a:pt x="2462" y="2230"/>
                  <a:pt x="2437" y="2206"/>
                </a:cubicBezTo>
                <a:lnTo>
                  <a:pt x="2292" y="1939"/>
                </a:lnTo>
                <a:lnTo>
                  <a:pt x="2134" y="1685"/>
                </a:lnTo>
                <a:lnTo>
                  <a:pt x="1831" y="630"/>
                </a:lnTo>
                <a:cubicBezTo>
                  <a:pt x="1819" y="558"/>
                  <a:pt x="1783" y="497"/>
                  <a:pt x="1746" y="424"/>
                </a:cubicBezTo>
                <a:cubicBezTo>
                  <a:pt x="1586" y="151"/>
                  <a:pt x="1297" y="0"/>
                  <a:pt x="100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58" name="Google Shape;1833;p55">
            <a:extLst>
              <a:ext uri="{FF2B5EF4-FFF2-40B4-BE49-F238E27FC236}">
                <a16:creationId xmlns:a16="http://schemas.microsoft.com/office/drawing/2014/main" id="{2EC67A97-8040-93C1-9E1D-4A946F47CFA9}"/>
              </a:ext>
            </a:extLst>
          </p:cNvPr>
          <p:cNvGrpSpPr/>
          <p:nvPr/>
        </p:nvGrpSpPr>
        <p:grpSpPr>
          <a:xfrm>
            <a:off x="7254908" y="1085278"/>
            <a:ext cx="474295" cy="452113"/>
            <a:chOff x="3965558" y="2518619"/>
            <a:chExt cx="1364383" cy="2193373"/>
          </a:xfrm>
        </p:grpSpPr>
        <p:sp>
          <p:nvSpPr>
            <p:cNvPr id="59" name="Google Shape;1834;p55">
              <a:extLst>
                <a:ext uri="{FF2B5EF4-FFF2-40B4-BE49-F238E27FC236}">
                  <a16:creationId xmlns:a16="http://schemas.microsoft.com/office/drawing/2014/main" id="{AA9DC851-1704-C35C-F36F-DAB503E60D52}"/>
                </a:ext>
              </a:extLst>
            </p:cNvPr>
            <p:cNvSpPr/>
            <p:nvPr/>
          </p:nvSpPr>
          <p:spPr>
            <a:xfrm>
              <a:off x="4795704" y="2518619"/>
              <a:ext cx="534237" cy="947121"/>
            </a:xfrm>
            <a:custGeom>
              <a:avLst/>
              <a:gdLst/>
              <a:ahLst/>
              <a:cxnLst/>
              <a:rect l="l" t="t" r="r" b="b"/>
              <a:pathLst>
                <a:path w="4147" h="7352" extrusionOk="0">
                  <a:moveTo>
                    <a:pt x="1524" y="1"/>
                  </a:moveTo>
                  <a:cubicBezTo>
                    <a:pt x="1320" y="1"/>
                    <a:pt x="1130" y="24"/>
                    <a:pt x="983" y="68"/>
                  </a:cubicBezTo>
                  <a:cubicBezTo>
                    <a:pt x="389" y="249"/>
                    <a:pt x="1" y="843"/>
                    <a:pt x="1" y="843"/>
                  </a:cubicBezTo>
                  <a:lnTo>
                    <a:pt x="1152" y="1692"/>
                  </a:lnTo>
                  <a:lnTo>
                    <a:pt x="1322" y="4056"/>
                  </a:lnTo>
                  <a:lnTo>
                    <a:pt x="437" y="6443"/>
                  </a:lnTo>
                  <a:cubicBezTo>
                    <a:pt x="437" y="6443"/>
                    <a:pt x="722" y="7352"/>
                    <a:pt x="1704" y="7352"/>
                  </a:cubicBezTo>
                  <a:cubicBezTo>
                    <a:pt x="1868" y="7352"/>
                    <a:pt x="2051" y="7327"/>
                    <a:pt x="2255" y="7268"/>
                  </a:cubicBezTo>
                  <a:cubicBezTo>
                    <a:pt x="3674" y="6856"/>
                    <a:pt x="4146" y="5425"/>
                    <a:pt x="3698" y="4516"/>
                  </a:cubicBezTo>
                  <a:cubicBezTo>
                    <a:pt x="3310" y="3740"/>
                    <a:pt x="3007" y="3425"/>
                    <a:pt x="2922" y="2807"/>
                  </a:cubicBezTo>
                  <a:cubicBezTo>
                    <a:pt x="2837" y="2177"/>
                    <a:pt x="3225" y="1377"/>
                    <a:pt x="3007" y="710"/>
                  </a:cubicBezTo>
                  <a:cubicBezTo>
                    <a:pt x="2844" y="204"/>
                    <a:pt x="2122"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0" name="Google Shape;1835;p55">
              <a:extLst>
                <a:ext uri="{FF2B5EF4-FFF2-40B4-BE49-F238E27FC236}">
                  <a16:creationId xmlns:a16="http://schemas.microsoft.com/office/drawing/2014/main" id="{A871D203-897E-F7CE-BB82-3850C1B5DCC4}"/>
                </a:ext>
              </a:extLst>
            </p:cNvPr>
            <p:cNvSpPr/>
            <p:nvPr/>
          </p:nvSpPr>
          <p:spPr>
            <a:xfrm>
              <a:off x="4791067" y="2610857"/>
              <a:ext cx="251466" cy="172626"/>
            </a:xfrm>
            <a:custGeom>
              <a:avLst/>
              <a:gdLst/>
              <a:ahLst/>
              <a:cxnLst/>
              <a:rect l="l" t="t" r="r" b="b"/>
              <a:pathLst>
                <a:path w="1952" h="1340" extrusionOk="0">
                  <a:moveTo>
                    <a:pt x="910" y="0"/>
                  </a:moveTo>
                  <a:cubicBezTo>
                    <a:pt x="761" y="0"/>
                    <a:pt x="613" y="32"/>
                    <a:pt x="473" y="91"/>
                  </a:cubicBezTo>
                  <a:cubicBezTo>
                    <a:pt x="291" y="176"/>
                    <a:pt x="0" y="346"/>
                    <a:pt x="170" y="576"/>
                  </a:cubicBezTo>
                  <a:cubicBezTo>
                    <a:pt x="231" y="661"/>
                    <a:pt x="316" y="721"/>
                    <a:pt x="413" y="758"/>
                  </a:cubicBezTo>
                  <a:lnTo>
                    <a:pt x="1455" y="1279"/>
                  </a:lnTo>
                  <a:cubicBezTo>
                    <a:pt x="1516" y="1315"/>
                    <a:pt x="1588" y="1340"/>
                    <a:pt x="1661" y="1340"/>
                  </a:cubicBezTo>
                  <a:cubicBezTo>
                    <a:pt x="1770" y="1327"/>
                    <a:pt x="1879" y="1255"/>
                    <a:pt x="1916" y="1146"/>
                  </a:cubicBezTo>
                  <a:cubicBezTo>
                    <a:pt x="1952" y="1036"/>
                    <a:pt x="1952" y="927"/>
                    <a:pt x="1928" y="818"/>
                  </a:cubicBezTo>
                  <a:cubicBezTo>
                    <a:pt x="1831" y="443"/>
                    <a:pt x="1564" y="152"/>
                    <a:pt x="1200" y="43"/>
                  </a:cubicBezTo>
                  <a:cubicBezTo>
                    <a:pt x="1105" y="14"/>
                    <a:pt x="1007" y="0"/>
                    <a:pt x="91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1" name="Google Shape;1836;p55">
              <a:extLst>
                <a:ext uri="{FF2B5EF4-FFF2-40B4-BE49-F238E27FC236}">
                  <a16:creationId xmlns:a16="http://schemas.microsoft.com/office/drawing/2014/main" id="{937A0E9A-A6A0-482A-AC4A-64F7779C16CD}"/>
                </a:ext>
              </a:extLst>
            </p:cNvPr>
            <p:cNvSpPr/>
            <p:nvPr/>
          </p:nvSpPr>
          <p:spPr>
            <a:xfrm>
              <a:off x="4294448" y="2617814"/>
              <a:ext cx="784029" cy="605993"/>
            </a:xfrm>
            <a:custGeom>
              <a:avLst/>
              <a:gdLst/>
              <a:ahLst/>
              <a:cxnLst/>
              <a:rect l="l" t="t" r="r" b="b"/>
              <a:pathLst>
                <a:path w="6086" h="4704" extrusionOk="0">
                  <a:moveTo>
                    <a:pt x="3217" y="1"/>
                  </a:moveTo>
                  <a:cubicBezTo>
                    <a:pt x="2520" y="1"/>
                    <a:pt x="1600" y="197"/>
                    <a:pt x="934" y="837"/>
                  </a:cubicBezTo>
                  <a:cubicBezTo>
                    <a:pt x="1" y="1710"/>
                    <a:pt x="389" y="3140"/>
                    <a:pt x="389" y="3140"/>
                  </a:cubicBezTo>
                  <a:lnTo>
                    <a:pt x="4304" y="4704"/>
                  </a:lnTo>
                  <a:lnTo>
                    <a:pt x="5080" y="4486"/>
                  </a:lnTo>
                  <a:cubicBezTo>
                    <a:pt x="5492" y="4231"/>
                    <a:pt x="6086" y="2740"/>
                    <a:pt x="5904" y="1783"/>
                  </a:cubicBezTo>
                  <a:cubicBezTo>
                    <a:pt x="5722" y="825"/>
                    <a:pt x="4522" y="243"/>
                    <a:pt x="3892" y="73"/>
                  </a:cubicBezTo>
                  <a:cubicBezTo>
                    <a:pt x="3717" y="30"/>
                    <a:pt x="3483"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2" name="Google Shape;1837;p55">
              <a:extLst>
                <a:ext uri="{FF2B5EF4-FFF2-40B4-BE49-F238E27FC236}">
                  <a16:creationId xmlns:a16="http://schemas.microsoft.com/office/drawing/2014/main" id="{D78F65C0-A002-5820-3E76-B47B0BDA71D7}"/>
                </a:ext>
              </a:extLst>
            </p:cNvPr>
            <p:cNvSpPr/>
            <p:nvPr/>
          </p:nvSpPr>
          <p:spPr>
            <a:xfrm>
              <a:off x="4133675" y="2698973"/>
              <a:ext cx="846509" cy="2013019"/>
            </a:xfrm>
            <a:custGeom>
              <a:avLst/>
              <a:gdLst/>
              <a:ahLst/>
              <a:cxnLst/>
              <a:rect l="l" t="t" r="r" b="b"/>
              <a:pathLst>
                <a:path w="6571" h="15626" extrusionOk="0">
                  <a:moveTo>
                    <a:pt x="3394" y="1"/>
                  </a:moveTo>
                  <a:lnTo>
                    <a:pt x="1976" y="1322"/>
                  </a:lnTo>
                  <a:cubicBezTo>
                    <a:pt x="1976" y="1322"/>
                    <a:pt x="1467" y="2716"/>
                    <a:pt x="1515" y="3698"/>
                  </a:cubicBezTo>
                  <a:cubicBezTo>
                    <a:pt x="1576" y="4668"/>
                    <a:pt x="2000" y="5189"/>
                    <a:pt x="2982" y="5892"/>
                  </a:cubicBezTo>
                  <a:cubicBezTo>
                    <a:pt x="2982" y="5892"/>
                    <a:pt x="3091" y="6547"/>
                    <a:pt x="2715" y="6680"/>
                  </a:cubicBezTo>
                  <a:cubicBezTo>
                    <a:pt x="2267" y="6862"/>
                    <a:pt x="1855" y="7080"/>
                    <a:pt x="1455" y="7347"/>
                  </a:cubicBezTo>
                  <a:cubicBezTo>
                    <a:pt x="1103" y="7565"/>
                    <a:pt x="764" y="10401"/>
                    <a:pt x="715" y="11298"/>
                  </a:cubicBezTo>
                  <a:cubicBezTo>
                    <a:pt x="655" y="12098"/>
                    <a:pt x="243" y="13589"/>
                    <a:pt x="49" y="14219"/>
                  </a:cubicBezTo>
                  <a:cubicBezTo>
                    <a:pt x="0" y="14341"/>
                    <a:pt x="49" y="14486"/>
                    <a:pt x="146" y="14571"/>
                  </a:cubicBezTo>
                  <a:cubicBezTo>
                    <a:pt x="518" y="14907"/>
                    <a:pt x="1535" y="15626"/>
                    <a:pt x="3337" y="15626"/>
                  </a:cubicBezTo>
                  <a:cubicBezTo>
                    <a:pt x="3352" y="15626"/>
                    <a:pt x="3367" y="15626"/>
                    <a:pt x="3382" y="15625"/>
                  </a:cubicBezTo>
                  <a:cubicBezTo>
                    <a:pt x="5079" y="15625"/>
                    <a:pt x="5903" y="15238"/>
                    <a:pt x="6231" y="15019"/>
                  </a:cubicBezTo>
                  <a:cubicBezTo>
                    <a:pt x="6340" y="14947"/>
                    <a:pt x="6364" y="14813"/>
                    <a:pt x="6303" y="14704"/>
                  </a:cubicBezTo>
                  <a:cubicBezTo>
                    <a:pt x="6013" y="14244"/>
                    <a:pt x="5237" y="13007"/>
                    <a:pt x="5091" y="12692"/>
                  </a:cubicBezTo>
                  <a:cubicBezTo>
                    <a:pt x="4909" y="12304"/>
                    <a:pt x="4437" y="6498"/>
                    <a:pt x="4437" y="6498"/>
                  </a:cubicBezTo>
                  <a:cubicBezTo>
                    <a:pt x="4437" y="6498"/>
                    <a:pt x="4352" y="6025"/>
                    <a:pt x="4449" y="5807"/>
                  </a:cubicBezTo>
                  <a:cubicBezTo>
                    <a:pt x="4546" y="5601"/>
                    <a:pt x="4861" y="5068"/>
                    <a:pt x="4861" y="5068"/>
                  </a:cubicBezTo>
                  <a:cubicBezTo>
                    <a:pt x="4861" y="5068"/>
                    <a:pt x="4964" y="5103"/>
                    <a:pt x="5148" y="5103"/>
                  </a:cubicBezTo>
                  <a:cubicBezTo>
                    <a:pt x="5305" y="5103"/>
                    <a:pt x="5520" y="5078"/>
                    <a:pt x="5782" y="4983"/>
                  </a:cubicBezTo>
                  <a:cubicBezTo>
                    <a:pt x="6352" y="4777"/>
                    <a:pt x="6570" y="4219"/>
                    <a:pt x="6413" y="3953"/>
                  </a:cubicBezTo>
                  <a:cubicBezTo>
                    <a:pt x="6319" y="3798"/>
                    <a:pt x="6180" y="3711"/>
                    <a:pt x="6009" y="3711"/>
                  </a:cubicBezTo>
                  <a:cubicBezTo>
                    <a:pt x="5871" y="3711"/>
                    <a:pt x="5713" y="3768"/>
                    <a:pt x="5540" y="3892"/>
                  </a:cubicBezTo>
                  <a:lnTo>
                    <a:pt x="6267" y="1031"/>
                  </a:lnTo>
                  <a:lnTo>
                    <a:pt x="3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3" name="Google Shape;1838;p55">
              <a:extLst>
                <a:ext uri="{FF2B5EF4-FFF2-40B4-BE49-F238E27FC236}">
                  <a16:creationId xmlns:a16="http://schemas.microsoft.com/office/drawing/2014/main" id="{198C3A0F-CB4C-EBED-2FEF-D5DC0E9ED941}"/>
                </a:ext>
              </a:extLst>
            </p:cNvPr>
            <p:cNvSpPr/>
            <p:nvPr/>
          </p:nvSpPr>
          <p:spPr>
            <a:xfrm>
              <a:off x="4364786" y="2666252"/>
              <a:ext cx="601226" cy="534108"/>
            </a:xfrm>
            <a:custGeom>
              <a:avLst/>
              <a:gdLst/>
              <a:ahLst/>
              <a:cxnLst/>
              <a:rect l="l" t="t" r="r" b="b"/>
              <a:pathLst>
                <a:path w="4667" h="4146" extrusionOk="0">
                  <a:moveTo>
                    <a:pt x="2073" y="0"/>
                  </a:moveTo>
                  <a:lnTo>
                    <a:pt x="1273" y="255"/>
                  </a:lnTo>
                  <a:lnTo>
                    <a:pt x="412" y="861"/>
                  </a:lnTo>
                  <a:lnTo>
                    <a:pt x="0" y="1576"/>
                  </a:lnTo>
                  <a:lnTo>
                    <a:pt x="73" y="1903"/>
                  </a:lnTo>
                  <a:cubicBezTo>
                    <a:pt x="509" y="1673"/>
                    <a:pt x="921" y="1370"/>
                    <a:pt x="1273" y="1019"/>
                  </a:cubicBezTo>
                  <a:cubicBezTo>
                    <a:pt x="1273" y="1019"/>
                    <a:pt x="1625" y="2582"/>
                    <a:pt x="3249" y="3091"/>
                  </a:cubicBezTo>
                  <a:cubicBezTo>
                    <a:pt x="3249" y="3091"/>
                    <a:pt x="3176" y="3928"/>
                    <a:pt x="3746" y="4146"/>
                  </a:cubicBezTo>
                  <a:lnTo>
                    <a:pt x="4291" y="3419"/>
                  </a:lnTo>
                  <a:lnTo>
                    <a:pt x="4667" y="1079"/>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4" name="Google Shape;1839;p55">
              <a:extLst>
                <a:ext uri="{FF2B5EF4-FFF2-40B4-BE49-F238E27FC236}">
                  <a16:creationId xmlns:a16="http://schemas.microsoft.com/office/drawing/2014/main" id="{5C5DA83F-7925-1294-9AAF-ABA69A618CD0}"/>
                </a:ext>
              </a:extLst>
            </p:cNvPr>
            <p:cNvSpPr/>
            <p:nvPr/>
          </p:nvSpPr>
          <p:spPr>
            <a:xfrm>
              <a:off x="4578248" y="3102839"/>
              <a:ext cx="55266" cy="46377"/>
            </a:xfrm>
            <a:custGeom>
              <a:avLst/>
              <a:gdLst/>
              <a:ahLst/>
              <a:cxnLst/>
              <a:rect l="l" t="t" r="r" b="b"/>
              <a:pathLst>
                <a:path w="429" h="360" extrusionOk="0">
                  <a:moveTo>
                    <a:pt x="237" y="0"/>
                  </a:moveTo>
                  <a:cubicBezTo>
                    <a:pt x="101" y="0"/>
                    <a:pt x="0" y="141"/>
                    <a:pt x="77" y="272"/>
                  </a:cubicBezTo>
                  <a:cubicBezTo>
                    <a:pt x="109" y="332"/>
                    <a:pt x="170" y="360"/>
                    <a:pt x="232" y="360"/>
                  </a:cubicBezTo>
                  <a:cubicBezTo>
                    <a:pt x="308" y="360"/>
                    <a:pt x="384" y="316"/>
                    <a:pt x="404" y="236"/>
                  </a:cubicBezTo>
                  <a:cubicBezTo>
                    <a:pt x="428" y="139"/>
                    <a:pt x="380" y="42"/>
                    <a:pt x="283" y="5"/>
                  </a:cubicBezTo>
                  <a:cubicBezTo>
                    <a:pt x="267" y="2"/>
                    <a:pt x="252" y="0"/>
                    <a:pt x="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5" name="Google Shape;1840;p55">
              <a:extLst>
                <a:ext uri="{FF2B5EF4-FFF2-40B4-BE49-F238E27FC236}">
                  <a16:creationId xmlns:a16="http://schemas.microsoft.com/office/drawing/2014/main" id="{F218B807-7295-A92A-13D7-DDD8DF836ACE}"/>
                </a:ext>
              </a:extLst>
            </p:cNvPr>
            <p:cNvSpPr/>
            <p:nvPr/>
          </p:nvSpPr>
          <p:spPr>
            <a:xfrm>
              <a:off x="4592419" y="3109280"/>
              <a:ext cx="19195" cy="17778"/>
            </a:xfrm>
            <a:custGeom>
              <a:avLst/>
              <a:gdLst/>
              <a:ahLst/>
              <a:cxnLst/>
              <a:rect l="l" t="t" r="r" b="b"/>
              <a:pathLst>
                <a:path w="149" h="138" extrusionOk="0">
                  <a:moveTo>
                    <a:pt x="69" y="1"/>
                  </a:moveTo>
                  <a:cubicBezTo>
                    <a:pt x="40" y="1"/>
                    <a:pt x="15" y="22"/>
                    <a:pt x="15" y="52"/>
                  </a:cubicBezTo>
                  <a:cubicBezTo>
                    <a:pt x="0" y="104"/>
                    <a:pt x="39" y="137"/>
                    <a:pt x="77" y="137"/>
                  </a:cubicBezTo>
                  <a:cubicBezTo>
                    <a:pt x="102" y="137"/>
                    <a:pt x="127" y="122"/>
                    <a:pt x="136" y="89"/>
                  </a:cubicBezTo>
                  <a:cubicBezTo>
                    <a:pt x="148" y="52"/>
                    <a:pt x="124" y="16"/>
                    <a:pt x="88" y="4"/>
                  </a:cubicBezTo>
                  <a:cubicBezTo>
                    <a:pt x="81" y="2"/>
                    <a:pt x="75" y="1"/>
                    <a:pt x="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6" name="Google Shape;1841;p55">
              <a:extLst>
                <a:ext uri="{FF2B5EF4-FFF2-40B4-BE49-F238E27FC236}">
                  <a16:creationId xmlns:a16="http://schemas.microsoft.com/office/drawing/2014/main" id="{CAFE95D7-ED10-93E5-6A60-BF28F755EE3F}"/>
                </a:ext>
              </a:extLst>
            </p:cNvPr>
            <p:cNvSpPr/>
            <p:nvPr/>
          </p:nvSpPr>
          <p:spPr>
            <a:xfrm>
              <a:off x="4378570" y="3057106"/>
              <a:ext cx="55008" cy="46506"/>
            </a:xfrm>
            <a:custGeom>
              <a:avLst/>
              <a:gdLst/>
              <a:ahLst/>
              <a:cxnLst/>
              <a:rect l="l" t="t" r="r" b="b"/>
              <a:pathLst>
                <a:path w="427" h="361" extrusionOk="0">
                  <a:moveTo>
                    <a:pt x="218" y="0"/>
                  </a:moveTo>
                  <a:cubicBezTo>
                    <a:pt x="95" y="0"/>
                    <a:pt x="0" y="146"/>
                    <a:pt x="75" y="263"/>
                  </a:cubicBezTo>
                  <a:cubicBezTo>
                    <a:pt x="108" y="329"/>
                    <a:pt x="168" y="360"/>
                    <a:pt x="228" y="360"/>
                  </a:cubicBezTo>
                  <a:cubicBezTo>
                    <a:pt x="301" y="360"/>
                    <a:pt x="376" y="314"/>
                    <a:pt x="402" y="227"/>
                  </a:cubicBezTo>
                  <a:cubicBezTo>
                    <a:pt x="427" y="130"/>
                    <a:pt x="366" y="33"/>
                    <a:pt x="269" y="9"/>
                  </a:cubicBezTo>
                  <a:cubicBezTo>
                    <a:pt x="252" y="3"/>
                    <a:pt x="234" y="0"/>
                    <a:pt x="2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7" name="Google Shape;1842;p55">
              <a:extLst>
                <a:ext uri="{FF2B5EF4-FFF2-40B4-BE49-F238E27FC236}">
                  <a16:creationId xmlns:a16="http://schemas.microsoft.com/office/drawing/2014/main" id="{97D7236F-1F45-910F-38F5-39A2E9046261}"/>
                </a:ext>
              </a:extLst>
            </p:cNvPr>
            <p:cNvSpPr/>
            <p:nvPr/>
          </p:nvSpPr>
          <p:spPr>
            <a:xfrm>
              <a:off x="4390937" y="3062516"/>
              <a:ext cx="19195" cy="17649"/>
            </a:xfrm>
            <a:custGeom>
              <a:avLst/>
              <a:gdLst/>
              <a:ahLst/>
              <a:cxnLst/>
              <a:rect l="l" t="t" r="r" b="b"/>
              <a:pathLst>
                <a:path w="149" h="137" extrusionOk="0">
                  <a:moveTo>
                    <a:pt x="81" y="0"/>
                  </a:moveTo>
                  <a:cubicBezTo>
                    <a:pt x="52" y="0"/>
                    <a:pt x="25" y="22"/>
                    <a:pt x="15" y="52"/>
                  </a:cubicBezTo>
                  <a:cubicBezTo>
                    <a:pt x="1" y="103"/>
                    <a:pt x="43" y="136"/>
                    <a:pt x="85" y="136"/>
                  </a:cubicBezTo>
                  <a:cubicBezTo>
                    <a:pt x="112" y="136"/>
                    <a:pt x="139" y="122"/>
                    <a:pt x="149" y="88"/>
                  </a:cubicBezTo>
                  <a:cubicBezTo>
                    <a:pt x="149" y="52"/>
                    <a:pt x="137" y="15"/>
                    <a:pt x="100" y="3"/>
                  </a:cubicBezTo>
                  <a:cubicBezTo>
                    <a:pt x="94" y="1"/>
                    <a:pt x="87" y="0"/>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8" name="Google Shape;1843;p55">
              <a:extLst>
                <a:ext uri="{FF2B5EF4-FFF2-40B4-BE49-F238E27FC236}">
                  <a16:creationId xmlns:a16="http://schemas.microsoft.com/office/drawing/2014/main" id="{79B976D1-C962-5BAD-F1AC-B681FDE010FA}"/>
                </a:ext>
              </a:extLst>
            </p:cNvPr>
            <p:cNvSpPr/>
            <p:nvPr/>
          </p:nvSpPr>
          <p:spPr>
            <a:xfrm>
              <a:off x="4433449" y="3254207"/>
              <a:ext cx="87601" cy="35813"/>
            </a:xfrm>
            <a:custGeom>
              <a:avLst/>
              <a:gdLst/>
              <a:ahLst/>
              <a:cxnLst/>
              <a:rect l="l" t="t" r="r" b="b"/>
              <a:pathLst>
                <a:path w="680" h="278" extrusionOk="0">
                  <a:moveTo>
                    <a:pt x="302" y="1"/>
                  </a:moveTo>
                  <a:cubicBezTo>
                    <a:pt x="221" y="1"/>
                    <a:pt x="139" y="19"/>
                    <a:pt x="61" y="55"/>
                  </a:cubicBezTo>
                  <a:cubicBezTo>
                    <a:pt x="0" y="95"/>
                    <a:pt x="42" y="187"/>
                    <a:pt x="99" y="187"/>
                  </a:cubicBezTo>
                  <a:cubicBezTo>
                    <a:pt x="110" y="187"/>
                    <a:pt x="122" y="184"/>
                    <a:pt x="134" y="176"/>
                  </a:cubicBezTo>
                  <a:cubicBezTo>
                    <a:pt x="185" y="150"/>
                    <a:pt x="240" y="138"/>
                    <a:pt x="294" y="138"/>
                  </a:cubicBezTo>
                  <a:cubicBezTo>
                    <a:pt x="392" y="138"/>
                    <a:pt x="488" y="178"/>
                    <a:pt x="558" y="249"/>
                  </a:cubicBezTo>
                  <a:cubicBezTo>
                    <a:pt x="565" y="269"/>
                    <a:pt x="583" y="278"/>
                    <a:pt x="601" y="278"/>
                  </a:cubicBezTo>
                  <a:cubicBezTo>
                    <a:pt x="616" y="278"/>
                    <a:pt x="632" y="272"/>
                    <a:pt x="643" y="261"/>
                  </a:cubicBezTo>
                  <a:cubicBezTo>
                    <a:pt x="679" y="236"/>
                    <a:pt x="679" y="188"/>
                    <a:pt x="643" y="164"/>
                  </a:cubicBezTo>
                  <a:cubicBezTo>
                    <a:pt x="595" y="103"/>
                    <a:pt x="534" y="67"/>
                    <a:pt x="473" y="30"/>
                  </a:cubicBezTo>
                  <a:cubicBezTo>
                    <a:pt x="418" y="10"/>
                    <a:pt x="360" y="1"/>
                    <a:pt x="30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9" name="Google Shape;1844;p55">
              <a:extLst>
                <a:ext uri="{FF2B5EF4-FFF2-40B4-BE49-F238E27FC236}">
                  <a16:creationId xmlns:a16="http://schemas.microsoft.com/office/drawing/2014/main" id="{DA24517D-BB89-B9E5-D463-1FDCD6D3B410}"/>
                </a:ext>
              </a:extLst>
            </p:cNvPr>
            <p:cNvSpPr/>
            <p:nvPr/>
          </p:nvSpPr>
          <p:spPr>
            <a:xfrm>
              <a:off x="4450583" y="3158104"/>
              <a:ext cx="37617" cy="29759"/>
            </a:xfrm>
            <a:custGeom>
              <a:avLst/>
              <a:gdLst/>
              <a:ahLst/>
              <a:cxnLst/>
              <a:rect l="l" t="t" r="r" b="b"/>
              <a:pathLst>
                <a:path w="292" h="231" extrusionOk="0">
                  <a:moveTo>
                    <a:pt x="122" y="1"/>
                  </a:moveTo>
                  <a:cubicBezTo>
                    <a:pt x="62" y="13"/>
                    <a:pt x="1" y="49"/>
                    <a:pt x="1" y="207"/>
                  </a:cubicBezTo>
                  <a:cubicBezTo>
                    <a:pt x="1" y="207"/>
                    <a:pt x="13" y="219"/>
                    <a:pt x="25" y="219"/>
                  </a:cubicBezTo>
                  <a:lnTo>
                    <a:pt x="25" y="231"/>
                  </a:lnTo>
                  <a:cubicBezTo>
                    <a:pt x="37" y="231"/>
                    <a:pt x="49" y="219"/>
                    <a:pt x="49" y="207"/>
                  </a:cubicBezTo>
                  <a:cubicBezTo>
                    <a:pt x="49" y="110"/>
                    <a:pt x="74" y="49"/>
                    <a:pt x="122" y="49"/>
                  </a:cubicBezTo>
                  <a:cubicBezTo>
                    <a:pt x="171" y="61"/>
                    <a:pt x="219" y="86"/>
                    <a:pt x="255" y="122"/>
                  </a:cubicBezTo>
                  <a:cubicBezTo>
                    <a:pt x="262" y="128"/>
                    <a:pt x="268" y="131"/>
                    <a:pt x="274" y="131"/>
                  </a:cubicBezTo>
                  <a:cubicBezTo>
                    <a:pt x="280" y="131"/>
                    <a:pt x="286" y="128"/>
                    <a:pt x="292" y="122"/>
                  </a:cubicBezTo>
                  <a:cubicBezTo>
                    <a:pt x="292" y="110"/>
                    <a:pt x="292" y="98"/>
                    <a:pt x="292" y="98"/>
                  </a:cubicBezTo>
                  <a:cubicBezTo>
                    <a:pt x="243" y="37"/>
                    <a:pt x="183" y="13"/>
                    <a:pt x="12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0" name="Google Shape;1845;p55">
              <a:extLst>
                <a:ext uri="{FF2B5EF4-FFF2-40B4-BE49-F238E27FC236}">
                  <a16:creationId xmlns:a16="http://schemas.microsoft.com/office/drawing/2014/main" id="{931AB130-AED7-A838-4DD0-04B422CD6453}"/>
                </a:ext>
              </a:extLst>
            </p:cNvPr>
            <p:cNvSpPr/>
            <p:nvPr/>
          </p:nvSpPr>
          <p:spPr>
            <a:xfrm>
              <a:off x="4558409" y="3026446"/>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1" name="Google Shape;1846;p55">
              <a:extLst>
                <a:ext uri="{FF2B5EF4-FFF2-40B4-BE49-F238E27FC236}">
                  <a16:creationId xmlns:a16="http://schemas.microsoft.com/office/drawing/2014/main" id="{AD968ABA-9AFA-48BD-859C-125DEC65AE6A}"/>
                </a:ext>
              </a:extLst>
            </p:cNvPr>
            <p:cNvSpPr/>
            <p:nvPr/>
          </p:nvSpPr>
          <p:spPr>
            <a:xfrm>
              <a:off x="4379858" y="2993595"/>
              <a:ext cx="103704" cy="47536"/>
            </a:xfrm>
            <a:custGeom>
              <a:avLst/>
              <a:gdLst/>
              <a:ahLst/>
              <a:cxnLst/>
              <a:rect l="l" t="t" r="r" b="b"/>
              <a:pathLst>
                <a:path w="805" h="369" extrusionOk="0">
                  <a:moveTo>
                    <a:pt x="137" y="1"/>
                  </a:moveTo>
                  <a:cubicBezTo>
                    <a:pt x="53" y="1"/>
                    <a:pt x="1" y="144"/>
                    <a:pt x="114" y="175"/>
                  </a:cubicBezTo>
                  <a:cubicBezTo>
                    <a:pt x="295" y="259"/>
                    <a:pt x="477" y="332"/>
                    <a:pt x="671" y="369"/>
                  </a:cubicBezTo>
                  <a:lnTo>
                    <a:pt x="695" y="369"/>
                  </a:lnTo>
                  <a:cubicBezTo>
                    <a:pt x="744" y="369"/>
                    <a:pt x="780" y="344"/>
                    <a:pt x="780" y="308"/>
                  </a:cubicBezTo>
                  <a:cubicBezTo>
                    <a:pt x="804" y="259"/>
                    <a:pt x="768" y="211"/>
                    <a:pt x="720" y="199"/>
                  </a:cubicBezTo>
                  <a:cubicBezTo>
                    <a:pt x="538" y="150"/>
                    <a:pt x="356" y="90"/>
                    <a:pt x="186" y="17"/>
                  </a:cubicBezTo>
                  <a:cubicBezTo>
                    <a:pt x="169" y="6"/>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2" name="Google Shape;1847;p55">
              <a:extLst>
                <a:ext uri="{FF2B5EF4-FFF2-40B4-BE49-F238E27FC236}">
                  <a16:creationId xmlns:a16="http://schemas.microsoft.com/office/drawing/2014/main" id="{A460381C-A81C-7A8F-AB2E-FD4B8B4E5D31}"/>
                </a:ext>
              </a:extLst>
            </p:cNvPr>
            <p:cNvSpPr/>
            <p:nvPr/>
          </p:nvSpPr>
          <p:spPr>
            <a:xfrm>
              <a:off x="4132129" y="3536076"/>
              <a:ext cx="821517" cy="1175915"/>
            </a:xfrm>
            <a:custGeom>
              <a:avLst/>
              <a:gdLst/>
              <a:ahLst/>
              <a:cxnLst/>
              <a:rect l="l" t="t" r="r" b="b"/>
              <a:pathLst>
                <a:path w="6377" h="9128" extrusionOk="0">
                  <a:moveTo>
                    <a:pt x="4449" y="0"/>
                  </a:moveTo>
                  <a:cubicBezTo>
                    <a:pt x="4449" y="0"/>
                    <a:pt x="3956" y="378"/>
                    <a:pt x="3441" y="378"/>
                  </a:cubicBezTo>
                  <a:cubicBezTo>
                    <a:pt x="3224" y="378"/>
                    <a:pt x="3003" y="311"/>
                    <a:pt x="2812" y="121"/>
                  </a:cubicBezTo>
                  <a:cubicBezTo>
                    <a:pt x="2788" y="145"/>
                    <a:pt x="2752" y="170"/>
                    <a:pt x="2715" y="182"/>
                  </a:cubicBezTo>
                  <a:cubicBezTo>
                    <a:pt x="2267" y="364"/>
                    <a:pt x="1855" y="582"/>
                    <a:pt x="1455" y="849"/>
                  </a:cubicBezTo>
                  <a:cubicBezTo>
                    <a:pt x="1103" y="1067"/>
                    <a:pt x="764" y="3903"/>
                    <a:pt x="715" y="4800"/>
                  </a:cubicBezTo>
                  <a:cubicBezTo>
                    <a:pt x="655" y="5600"/>
                    <a:pt x="243" y="7091"/>
                    <a:pt x="49" y="7721"/>
                  </a:cubicBezTo>
                  <a:cubicBezTo>
                    <a:pt x="0" y="7843"/>
                    <a:pt x="49" y="7988"/>
                    <a:pt x="146" y="8085"/>
                  </a:cubicBezTo>
                  <a:cubicBezTo>
                    <a:pt x="518" y="8410"/>
                    <a:pt x="1535" y="9128"/>
                    <a:pt x="3337" y="9128"/>
                  </a:cubicBezTo>
                  <a:cubicBezTo>
                    <a:pt x="3352" y="9128"/>
                    <a:pt x="3367" y="9128"/>
                    <a:pt x="3382" y="9127"/>
                  </a:cubicBezTo>
                  <a:cubicBezTo>
                    <a:pt x="5091" y="9127"/>
                    <a:pt x="5915" y="8740"/>
                    <a:pt x="6243" y="8521"/>
                  </a:cubicBezTo>
                  <a:cubicBezTo>
                    <a:pt x="6340" y="8449"/>
                    <a:pt x="6376" y="8315"/>
                    <a:pt x="6303" y="8206"/>
                  </a:cubicBezTo>
                  <a:cubicBezTo>
                    <a:pt x="6012" y="7746"/>
                    <a:pt x="5249" y="6509"/>
                    <a:pt x="5091" y="6194"/>
                  </a:cubicBezTo>
                  <a:cubicBezTo>
                    <a:pt x="4909" y="5806"/>
                    <a:pt x="4449" y="0"/>
                    <a:pt x="4449"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3" name="Google Shape;1848;p55">
              <a:extLst>
                <a:ext uri="{FF2B5EF4-FFF2-40B4-BE49-F238E27FC236}">
                  <a16:creationId xmlns:a16="http://schemas.microsoft.com/office/drawing/2014/main" id="{670C4732-2FE7-897F-76DC-324FAF5DAEBD}"/>
                </a:ext>
              </a:extLst>
            </p:cNvPr>
            <p:cNvSpPr/>
            <p:nvPr/>
          </p:nvSpPr>
          <p:spPr>
            <a:xfrm>
              <a:off x="4166396" y="3535947"/>
              <a:ext cx="877814" cy="833111"/>
            </a:xfrm>
            <a:custGeom>
              <a:avLst/>
              <a:gdLst/>
              <a:ahLst/>
              <a:cxnLst/>
              <a:rect l="l" t="t" r="r" b="b"/>
              <a:pathLst>
                <a:path w="6814" h="6467" extrusionOk="0">
                  <a:moveTo>
                    <a:pt x="4190" y="1"/>
                  </a:moveTo>
                  <a:cubicBezTo>
                    <a:pt x="4185" y="1"/>
                    <a:pt x="4183" y="1"/>
                    <a:pt x="4183" y="1"/>
                  </a:cubicBezTo>
                  <a:cubicBezTo>
                    <a:pt x="4243" y="1262"/>
                    <a:pt x="4340" y="2425"/>
                    <a:pt x="4486" y="3431"/>
                  </a:cubicBezTo>
                  <a:lnTo>
                    <a:pt x="4086" y="4656"/>
                  </a:lnTo>
                  <a:cubicBezTo>
                    <a:pt x="4086" y="4656"/>
                    <a:pt x="3404" y="4635"/>
                    <a:pt x="2756" y="4635"/>
                  </a:cubicBezTo>
                  <a:cubicBezTo>
                    <a:pt x="2540" y="4635"/>
                    <a:pt x="2328" y="4637"/>
                    <a:pt x="2146" y="4644"/>
                  </a:cubicBezTo>
                  <a:lnTo>
                    <a:pt x="340" y="4704"/>
                  </a:lnTo>
                  <a:cubicBezTo>
                    <a:pt x="1" y="5153"/>
                    <a:pt x="183" y="5795"/>
                    <a:pt x="183" y="5795"/>
                  </a:cubicBezTo>
                  <a:cubicBezTo>
                    <a:pt x="304" y="5831"/>
                    <a:pt x="437" y="5856"/>
                    <a:pt x="571" y="5868"/>
                  </a:cubicBezTo>
                  <a:lnTo>
                    <a:pt x="1540" y="6050"/>
                  </a:lnTo>
                  <a:cubicBezTo>
                    <a:pt x="2328" y="6195"/>
                    <a:pt x="3128" y="6401"/>
                    <a:pt x="3916" y="6462"/>
                  </a:cubicBezTo>
                  <a:cubicBezTo>
                    <a:pt x="3962" y="6465"/>
                    <a:pt x="4008" y="6467"/>
                    <a:pt x="4054" y="6467"/>
                  </a:cubicBezTo>
                  <a:cubicBezTo>
                    <a:pt x="4798" y="6467"/>
                    <a:pt x="5454" y="6010"/>
                    <a:pt x="5819" y="5371"/>
                  </a:cubicBezTo>
                  <a:cubicBezTo>
                    <a:pt x="6086" y="4886"/>
                    <a:pt x="6183" y="4353"/>
                    <a:pt x="6316" y="3819"/>
                  </a:cubicBezTo>
                  <a:cubicBezTo>
                    <a:pt x="6607" y="2692"/>
                    <a:pt x="6813" y="1201"/>
                    <a:pt x="5710" y="437"/>
                  </a:cubicBezTo>
                  <a:cubicBezTo>
                    <a:pt x="5124" y="12"/>
                    <a:pt x="4275" y="1"/>
                    <a:pt x="419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4" name="Google Shape;1849;p55">
              <a:extLst>
                <a:ext uri="{FF2B5EF4-FFF2-40B4-BE49-F238E27FC236}">
                  <a16:creationId xmlns:a16="http://schemas.microsoft.com/office/drawing/2014/main" id="{BF65AB75-7FCB-2572-D3EC-619D65751097}"/>
                </a:ext>
              </a:extLst>
            </p:cNvPr>
            <p:cNvSpPr/>
            <p:nvPr/>
          </p:nvSpPr>
          <p:spPr>
            <a:xfrm>
              <a:off x="4242918" y="3246736"/>
              <a:ext cx="206249" cy="392530"/>
            </a:xfrm>
            <a:custGeom>
              <a:avLst/>
              <a:gdLst/>
              <a:ahLst/>
              <a:cxnLst/>
              <a:rect l="l" t="t" r="r" b="b"/>
              <a:pathLst>
                <a:path w="1601" h="3047" extrusionOk="0">
                  <a:moveTo>
                    <a:pt x="1166" y="1"/>
                  </a:moveTo>
                  <a:cubicBezTo>
                    <a:pt x="1072" y="1"/>
                    <a:pt x="703" y="522"/>
                    <a:pt x="401" y="1010"/>
                  </a:cubicBezTo>
                  <a:cubicBezTo>
                    <a:pt x="74" y="1531"/>
                    <a:pt x="1" y="2816"/>
                    <a:pt x="1" y="2816"/>
                  </a:cubicBezTo>
                  <a:lnTo>
                    <a:pt x="692" y="3046"/>
                  </a:lnTo>
                  <a:cubicBezTo>
                    <a:pt x="1043" y="2973"/>
                    <a:pt x="1128" y="2343"/>
                    <a:pt x="1128" y="2343"/>
                  </a:cubicBezTo>
                  <a:cubicBezTo>
                    <a:pt x="1455" y="2246"/>
                    <a:pt x="1564" y="2210"/>
                    <a:pt x="1577" y="1616"/>
                  </a:cubicBezTo>
                  <a:cubicBezTo>
                    <a:pt x="1601" y="1022"/>
                    <a:pt x="1007" y="937"/>
                    <a:pt x="1007" y="937"/>
                  </a:cubicBezTo>
                  <a:cubicBezTo>
                    <a:pt x="1007" y="937"/>
                    <a:pt x="1261" y="64"/>
                    <a:pt x="1177" y="4"/>
                  </a:cubicBezTo>
                  <a:cubicBezTo>
                    <a:pt x="1174" y="2"/>
                    <a:pt x="1170"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5" name="Google Shape;1850;p55">
              <a:extLst>
                <a:ext uri="{FF2B5EF4-FFF2-40B4-BE49-F238E27FC236}">
                  <a16:creationId xmlns:a16="http://schemas.microsoft.com/office/drawing/2014/main" id="{0669AD8E-FEC5-C420-EB5C-3A7CB7408870}"/>
                </a:ext>
              </a:extLst>
            </p:cNvPr>
            <p:cNvSpPr/>
            <p:nvPr/>
          </p:nvSpPr>
          <p:spPr>
            <a:xfrm>
              <a:off x="3965558" y="3607702"/>
              <a:ext cx="372820" cy="659713"/>
            </a:xfrm>
            <a:custGeom>
              <a:avLst/>
              <a:gdLst/>
              <a:ahLst/>
              <a:cxnLst/>
              <a:rect l="l" t="t" r="r" b="b"/>
              <a:pathLst>
                <a:path w="2894" h="5121" extrusionOk="0">
                  <a:moveTo>
                    <a:pt x="1973" y="0"/>
                  </a:moveTo>
                  <a:cubicBezTo>
                    <a:pt x="1949" y="0"/>
                    <a:pt x="1924" y="1"/>
                    <a:pt x="1899" y="2"/>
                  </a:cubicBezTo>
                  <a:cubicBezTo>
                    <a:pt x="1899" y="2"/>
                    <a:pt x="226" y="1832"/>
                    <a:pt x="117" y="3323"/>
                  </a:cubicBezTo>
                  <a:cubicBezTo>
                    <a:pt x="70" y="3840"/>
                    <a:pt x="1" y="5121"/>
                    <a:pt x="792" y="5121"/>
                  </a:cubicBezTo>
                  <a:cubicBezTo>
                    <a:pt x="817" y="5121"/>
                    <a:pt x="842" y="5119"/>
                    <a:pt x="869" y="5117"/>
                  </a:cubicBezTo>
                  <a:cubicBezTo>
                    <a:pt x="978" y="5105"/>
                    <a:pt x="1075" y="5068"/>
                    <a:pt x="1172" y="5008"/>
                  </a:cubicBezTo>
                  <a:cubicBezTo>
                    <a:pt x="1342" y="4887"/>
                    <a:pt x="1487" y="4729"/>
                    <a:pt x="1584" y="4535"/>
                  </a:cubicBezTo>
                  <a:cubicBezTo>
                    <a:pt x="1948" y="3977"/>
                    <a:pt x="2251" y="3396"/>
                    <a:pt x="2493" y="2777"/>
                  </a:cubicBezTo>
                  <a:cubicBezTo>
                    <a:pt x="2687" y="2220"/>
                    <a:pt x="2796" y="1638"/>
                    <a:pt x="2845" y="1044"/>
                  </a:cubicBezTo>
                  <a:cubicBezTo>
                    <a:pt x="2857" y="790"/>
                    <a:pt x="2881" y="547"/>
                    <a:pt x="2893" y="293"/>
                  </a:cubicBezTo>
                  <a:cubicBezTo>
                    <a:pt x="2893" y="293"/>
                    <a:pt x="2601" y="0"/>
                    <a:pt x="1973"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6" name="Google Shape;1851;p55">
              <a:extLst>
                <a:ext uri="{FF2B5EF4-FFF2-40B4-BE49-F238E27FC236}">
                  <a16:creationId xmlns:a16="http://schemas.microsoft.com/office/drawing/2014/main" id="{6072B178-5CB4-0B74-71C2-8FEFAC5F2BD6}"/>
                </a:ext>
              </a:extLst>
            </p:cNvPr>
            <p:cNvSpPr/>
            <p:nvPr/>
          </p:nvSpPr>
          <p:spPr>
            <a:xfrm>
              <a:off x="4444399" y="3540713"/>
              <a:ext cx="315492" cy="82834"/>
            </a:xfrm>
            <a:custGeom>
              <a:avLst/>
              <a:gdLst/>
              <a:ahLst/>
              <a:cxnLst/>
              <a:rect l="l" t="t" r="r" b="b"/>
              <a:pathLst>
                <a:path w="2449" h="643" extrusionOk="0">
                  <a:moveTo>
                    <a:pt x="1988" y="0"/>
                  </a:moveTo>
                  <a:cubicBezTo>
                    <a:pt x="1976" y="13"/>
                    <a:pt x="1964" y="13"/>
                    <a:pt x="1952" y="25"/>
                  </a:cubicBezTo>
                  <a:lnTo>
                    <a:pt x="2158" y="231"/>
                  </a:lnTo>
                  <a:cubicBezTo>
                    <a:pt x="2110" y="279"/>
                    <a:pt x="2049" y="316"/>
                    <a:pt x="1976" y="364"/>
                  </a:cubicBezTo>
                  <a:lnTo>
                    <a:pt x="1843" y="97"/>
                  </a:lnTo>
                  <a:lnTo>
                    <a:pt x="1807" y="109"/>
                  </a:lnTo>
                  <a:lnTo>
                    <a:pt x="1940" y="376"/>
                  </a:lnTo>
                  <a:cubicBezTo>
                    <a:pt x="1891" y="413"/>
                    <a:pt x="1831" y="437"/>
                    <a:pt x="1770" y="461"/>
                  </a:cubicBezTo>
                  <a:lnTo>
                    <a:pt x="1661" y="182"/>
                  </a:lnTo>
                  <a:lnTo>
                    <a:pt x="1613" y="206"/>
                  </a:lnTo>
                  <a:lnTo>
                    <a:pt x="1734" y="485"/>
                  </a:lnTo>
                  <a:lnTo>
                    <a:pt x="1673" y="509"/>
                  </a:lnTo>
                  <a:lnTo>
                    <a:pt x="1552" y="534"/>
                  </a:lnTo>
                  <a:cubicBezTo>
                    <a:pt x="1516" y="449"/>
                    <a:pt x="1491" y="352"/>
                    <a:pt x="1479" y="267"/>
                  </a:cubicBezTo>
                  <a:lnTo>
                    <a:pt x="1431" y="279"/>
                  </a:lnTo>
                  <a:cubicBezTo>
                    <a:pt x="1455" y="376"/>
                    <a:pt x="1479" y="461"/>
                    <a:pt x="1504" y="546"/>
                  </a:cubicBezTo>
                  <a:cubicBezTo>
                    <a:pt x="1419" y="570"/>
                    <a:pt x="1334" y="582"/>
                    <a:pt x="1249" y="594"/>
                  </a:cubicBezTo>
                  <a:lnTo>
                    <a:pt x="1213" y="328"/>
                  </a:lnTo>
                  <a:lnTo>
                    <a:pt x="1164" y="328"/>
                  </a:lnTo>
                  <a:lnTo>
                    <a:pt x="1213" y="582"/>
                  </a:lnTo>
                  <a:cubicBezTo>
                    <a:pt x="1164" y="588"/>
                    <a:pt x="1119" y="591"/>
                    <a:pt x="1075" y="591"/>
                  </a:cubicBezTo>
                  <a:cubicBezTo>
                    <a:pt x="1031" y="591"/>
                    <a:pt x="988" y="588"/>
                    <a:pt x="946" y="582"/>
                  </a:cubicBezTo>
                  <a:lnTo>
                    <a:pt x="934" y="340"/>
                  </a:lnTo>
                  <a:lnTo>
                    <a:pt x="885" y="340"/>
                  </a:lnTo>
                  <a:lnTo>
                    <a:pt x="897" y="594"/>
                  </a:lnTo>
                  <a:cubicBezTo>
                    <a:pt x="788" y="582"/>
                    <a:pt x="679" y="558"/>
                    <a:pt x="570" y="534"/>
                  </a:cubicBezTo>
                  <a:lnTo>
                    <a:pt x="558" y="534"/>
                  </a:lnTo>
                  <a:lnTo>
                    <a:pt x="667" y="279"/>
                  </a:lnTo>
                  <a:lnTo>
                    <a:pt x="631" y="267"/>
                  </a:lnTo>
                  <a:lnTo>
                    <a:pt x="522" y="522"/>
                  </a:lnTo>
                  <a:cubicBezTo>
                    <a:pt x="425" y="485"/>
                    <a:pt x="340" y="449"/>
                    <a:pt x="267" y="413"/>
                  </a:cubicBezTo>
                  <a:cubicBezTo>
                    <a:pt x="352" y="340"/>
                    <a:pt x="425" y="267"/>
                    <a:pt x="497" y="194"/>
                  </a:cubicBezTo>
                  <a:lnTo>
                    <a:pt x="461" y="158"/>
                  </a:lnTo>
                  <a:cubicBezTo>
                    <a:pt x="388" y="243"/>
                    <a:pt x="303" y="316"/>
                    <a:pt x="219" y="388"/>
                  </a:cubicBezTo>
                  <a:cubicBezTo>
                    <a:pt x="158" y="352"/>
                    <a:pt x="97" y="303"/>
                    <a:pt x="49" y="255"/>
                  </a:cubicBezTo>
                  <a:lnTo>
                    <a:pt x="0" y="267"/>
                  </a:lnTo>
                  <a:cubicBezTo>
                    <a:pt x="158" y="425"/>
                    <a:pt x="352" y="522"/>
                    <a:pt x="570" y="570"/>
                  </a:cubicBezTo>
                  <a:cubicBezTo>
                    <a:pt x="740" y="619"/>
                    <a:pt x="922" y="643"/>
                    <a:pt x="1091" y="643"/>
                  </a:cubicBezTo>
                  <a:cubicBezTo>
                    <a:pt x="1297" y="643"/>
                    <a:pt x="1491" y="606"/>
                    <a:pt x="1685" y="546"/>
                  </a:cubicBezTo>
                  <a:cubicBezTo>
                    <a:pt x="1988" y="437"/>
                    <a:pt x="2255" y="255"/>
                    <a:pt x="2449" y="0"/>
                  </a:cubicBezTo>
                  <a:lnTo>
                    <a:pt x="2388" y="0"/>
                  </a:lnTo>
                  <a:cubicBezTo>
                    <a:pt x="2328" y="73"/>
                    <a:pt x="2267" y="146"/>
                    <a:pt x="2194" y="194"/>
                  </a:cubicBezTo>
                  <a:lnTo>
                    <a:pt x="19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7" name="Google Shape;1852;p55">
              <a:extLst>
                <a:ext uri="{FF2B5EF4-FFF2-40B4-BE49-F238E27FC236}">
                  <a16:creationId xmlns:a16="http://schemas.microsoft.com/office/drawing/2014/main" id="{62FAA1A9-B06B-36DA-B060-5DD906535DBD}"/>
                </a:ext>
              </a:extLst>
            </p:cNvPr>
            <p:cNvSpPr/>
            <p:nvPr/>
          </p:nvSpPr>
          <p:spPr>
            <a:xfrm>
              <a:off x="4185204" y="4138717"/>
              <a:ext cx="92239" cy="156394"/>
            </a:xfrm>
            <a:custGeom>
              <a:avLst/>
              <a:gdLst/>
              <a:ahLst/>
              <a:cxnLst/>
              <a:rect l="l" t="t" r="r" b="b"/>
              <a:pathLst>
                <a:path w="716" h="1214" extrusionOk="0">
                  <a:moveTo>
                    <a:pt x="667" y="1"/>
                  </a:moveTo>
                  <a:cubicBezTo>
                    <a:pt x="655" y="61"/>
                    <a:pt x="631" y="110"/>
                    <a:pt x="618" y="171"/>
                  </a:cubicBezTo>
                  <a:lnTo>
                    <a:pt x="122" y="146"/>
                  </a:lnTo>
                  <a:lnTo>
                    <a:pt x="97" y="183"/>
                  </a:lnTo>
                  <a:lnTo>
                    <a:pt x="618" y="219"/>
                  </a:lnTo>
                  <a:cubicBezTo>
                    <a:pt x="594" y="292"/>
                    <a:pt x="582" y="352"/>
                    <a:pt x="570" y="425"/>
                  </a:cubicBezTo>
                  <a:lnTo>
                    <a:pt x="37" y="389"/>
                  </a:lnTo>
                  <a:cubicBezTo>
                    <a:pt x="37" y="401"/>
                    <a:pt x="37" y="413"/>
                    <a:pt x="25" y="425"/>
                  </a:cubicBezTo>
                  <a:lnTo>
                    <a:pt x="558" y="474"/>
                  </a:lnTo>
                  <a:cubicBezTo>
                    <a:pt x="546" y="558"/>
                    <a:pt x="546" y="643"/>
                    <a:pt x="534" y="728"/>
                  </a:cubicBezTo>
                  <a:cubicBezTo>
                    <a:pt x="364" y="680"/>
                    <a:pt x="182" y="643"/>
                    <a:pt x="0" y="619"/>
                  </a:cubicBezTo>
                  <a:lnTo>
                    <a:pt x="0" y="668"/>
                  </a:lnTo>
                  <a:cubicBezTo>
                    <a:pt x="182" y="692"/>
                    <a:pt x="364" y="728"/>
                    <a:pt x="534" y="765"/>
                  </a:cubicBezTo>
                  <a:lnTo>
                    <a:pt x="534" y="958"/>
                  </a:lnTo>
                  <a:cubicBezTo>
                    <a:pt x="364" y="934"/>
                    <a:pt x="182" y="910"/>
                    <a:pt x="12" y="862"/>
                  </a:cubicBezTo>
                  <a:cubicBezTo>
                    <a:pt x="0" y="886"/>
                    <a:pt x="0" y="898"/>
                    <a:pt x="12" y="910"/>
                  </a:cubicBezTo>
                  <a:cubicBezTo>
                    <a:pt x="182" y="946"/>
                    <a:pt x="352" y="983"/>
                    <a:pt x="534" y="1007"/>
                  </a:cubicBezTo>
                  <a:cubicBezTo>
                    <a:pt x="534" y="1068"/>
                    <a:pt x="534" y="1140"/>
                    <a:pt x="546" y="1201"/>
                  </a:cubicBezTo>
                  <a:lnTo>
                    <a:pt x="582" y="1213"/>
                  </a:lnTo>
                  <a:cubicBezTo>
                    <a:pt x="558" y="801"/>
                    <a:pt x="594" y="401"/>
                    <a:pt x="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8" name="Google Shape;1853;p55">
              <a:extLst>
                <a:ext uri="{FF2B5EF4-FFF2-40B4-BE49-F238E27FC236}">
                  <a16:creationId xmlns:a16="http://schemas.microsoft.com/office/drawing/2014/main" id="{F1CCB86D-5206-8A27-D8CB-FFFDF4B38C03}"/>
                </a:ext>
              </a:extLst>
            </p:cNvPr>
            <p:cNvSpPr/>
            <p:nvPr/>
          </p:nvSpPr>
          <p:spPr>
            <a:xfrm>
              <a:off x="4347523" y="3912372"/>
              <a:ext cx="412369" cy="229695"/>
            </a:xfrm>
            <a:custGeom>
              <a:avLst/>
              <a:gdLst/>
              <a:ahLst/>
              <a:cxnLst/>
              <a:rect l="l" t="t" r="r" b="b"/>
              <a:pathLst>
                <a:path w="3201" h="1783" extrusionOk="0">
                  <a:moveTo>
                    <a:pt x="3189" y="0"/>
                  </a:moveTo>
                  <a:cubicBezTo>
                    <a:pt x="3165" y="0"/>
                    <a:pt x="3152" y="0"/>
                    <a:pt x="3152" y="12"/>
                  </a:cubicBezTo>
                  <a:lnTo>
                    <a:pt x="2692" y="1552"/>
                  </a:lnTo>
                  <a:cubicBezTo>
                    <a:pt x="2680" y="1612"/>
                    <a:pt x="2643" y="1673"/>
                    <a:pt x="2595" y="1709"/>
                  </a:cubicBezTo>
                  <a:cubicBezTo>
                    <a:pt x="2559" y="1734"/>
                    <a:pt x="2510" y="1734"/>
                    <a:pt x="2462" y="1734"/>
                  </a:cubicBezTo>
                  <a:lnTo>
                    <a:pt x="25" y="1722"/>
                  </a:lnTo>
                  <a:cubicBezTo>
                    <a:pt x="13" y="1722"/>
                    <a:pt x="1" y="1722"/>
                    <a:pt x="1" y="1746"/>
                  </a:cubicBezTo>
                  <a:cubicBezTo>
                    <a:pt x="1" y="1758"/>
                    <a:pt x="13" y="1758"/>
                    <a:pt x="25" y="1758"/>
                  </a:cubicBezTo>
                  <a:lnTo>
                    <a:pt x="2462" y="1782"/>
                  </a:lnTo>
                  <a:lnTo>
                    <a:pt x="2474" y="1782"/>
                  </a:lnTo>
                  <a:cubicBezTo>
                    <a:pt x="2522" y="1782"/>
                    <a:pt x="2571" y="1770"/>
                    <a:pt x="2619" y="1758"/>
                  </a:cubicBezTo>
                  <a:cubicBezTo>
                    <a:pt x="2680" y="1709"/>
                    <a:pt x="2716" y="1637"/>
                    <a:pt x="2740" y="1564"/>
                  </a:cubicBezTo>
                  <a:lnTo>
                    <a:pt x="3201" y="25"/>
                  </a:lnTo>
                  <a:cubicBezTo>
                    <a:pt x="3201" y="12"/>
                    <a:pt x="3201" y="0"/>
                    <a:pt x="3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9" name="Google Shape;1854;p55">
              <a:extLst>
                <a:ext uri="{FF2B5EF4-FFF2-40B4-BE49-F238E27FC236}">
                  <a16:creationId xmlns:a16="http://schemas.microsoft.com/office/drawing/2014/main" id="{EBA04831-96A3-334F-F534-6DC1D1EE162C}"/>
                </a:ext>
              </a:extLst>
            </p:cNvPr>
            <p:cNvSpPr/>
            <p:nvPr/>
          </p:nvSpPr>
          <p:spPr>
            <a:xfrm>
              <a:off x="4762983" y="3818717"/>
              <a:ext cx="15717" cy="59388"/>
            </a:xfrm>
            <a:custGeom>
              <a:avLst/>
              <a:gdLst/>
              <a:ahLst/>
              <a:cxnLst/>
              <a:rect l="l" t="t" r="r" b="b"/>
              <a:pathLst>
                <a:path w="122" h="461" extrusionOk="0">
                  <a:moveTo>
                    <a:pt x="97" y="0"/>
                  </a:moveTo>
                  <a:cubicBezTo>
                    <a:pt x="85" y="0"/>
                    <a:pt x="73" y="12"/>
                    <a:pt x="73" y="24"/>
                  </a:cubicBezTo>
                  <a:lnTo>
                    <a:pt x="0" y="436"/>
                  </a:lnTo>
                  <a:cubicBezTo>
                    <a:pt x="0" y="448"/>
                    <a:pt x="0" y="461"/>
                    <a:pt x="12" y="461"/>
                  </a:cubicBezTo>
                  <a:cubicBezTo>
                    <a:pt x="24" y="461"/>
                    <a:pt x="37" y="461"/>
                    <a:pt x="49" y="436"/>
                  </a:cubicBezTo>
                  <a:lnTo>
                    <a:pt x="121" y="36"/>
                  </a:lnTo>
                  <a:cubicBezTo>
                    <a:pt x="121" y="24"/>
                    <a:pt x="109" y="12"/>
                    <a:pt x="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0" name="Google Shape;1855;p55">
              <a:extLst>
                <a:ext uri="{FF2B5EF4-FFF2-40B4-BE49-F238E27FC236}">
                  <a16:creationId xmlns:a16="http://schemas.microsoft.com/office/drawing/2014/main" id="{D3C9B65D-B846-9B56-4F60-D102C8EEBD0F}"/>
                </a:ext>
              </a:extLst>
            </p:cNvPr>
            <p:cNvSpPr/>
            <p:nvPr/>
          </p:nvSpPr>
          <p:spPr>
            <a:xfrm>
              <a:off x="4558409" y="4343291"/>
              <a:ext cx="237424" cy="28213"/>
            </a:xfrm>
            <a:custGeom>
              <a:avLst/>
              <a:gdLst/>
              <a:ahLst/>
              <a:cxnLst/>
              <a:rect l="l" t="t" r="r" b="b"/>
              <a:pathLst>
                <a:path w="1843" h="219" extrusionOk="0">
                  <a:moveTo>
                    <a:pt x="1819" y="1"/>
                  </a:moveTo>
                  <a:cubicBezTo>
                    <a:pt x="1507" y="113"/>
                    <a:pt x="1177" y="172"/>
                    <a:pt x="848" y="172"/>
                  </a:cubicBezTo>
                  <a:cubicBezTo>
                    <a:pt x="574" y="172"/>
                    <a:pt x="300" y="132"/>
                    <a:pt x="37" y="49"/>
                  </a:cubicBezTo>
                  <a:cubicBezTo>
                    <a:pt x="33" y="46"/>
                    <a:pt x="29" y="44"/>
                    <a:pt x="24" y="44"/>
                  </a:cubicBezTo>
                  <a:cubicBezTo>
                    <a:pt x="12" y="44"/>
                    <a:pt x="0" y="53"/>
                    <a:pt x="0" y="61"/>
                  </a:cubicBezTo>
                  <a:cubicBezTo>
                    <a:pt x="0" y="74"/>
                    <a:pt x="0" y="86"/>
                    <a:pt x="12" y="86"/>
                  </a:cubicBezTo>
                  <a:cubicBezTo>
                    <a:pt x="291" y="170"/>
                    <a:pt x="570" y="219"/>
                    <a:pt x="861" y="219"/>
                  </a:cubicBezTo>
                  <a:cubicBezTo>
                    <a:pt x="1188" y="219"/>
                    <a:pt x="1528" y="158"/>
                    <a:pt x="1843" y="37"/>
                  </a:cubicBezTo>
                  <a:lnTo>
                    <a:pt x="1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1" name="Google Shape;1856;p55">
              <a:extLst>
                <a:ext uri="{FF2B5EF4-FFF2-40B4-BE49-F238E27FC236}">
                  <a16:creationId xmlns:a16="http://schemas.microsoft.com/office/drawing/2014/main" id="{B86EE596-5CC8-D862-5494-6C2239A11375}"/>
                </a:ext>
              </a:extLst>
            </p:cNvPr>
            <p:cNvSpPr/>
            <p:nvPr/>
          </p:nvSpPr>
          <p:spPr>
            <a:xfrm>
              <a:off x="4303852" y="4298975"/>
              <a:ext cx="181257" cy="38261"/>
            </a:xfrm>
            <a:custGeom>
              <a:avLst/>
              <a:gdLst/>
              <a:ahLst/>
              <a:cxnLst/>
              <a:rect l="l" t="t" r="r" b="b"/>
              <a:pathLst>
                <a:path w="1407" h="297" extrusionOk="0">
                  <a:moveTo>
                    <a:pt x="14" y="0"/>
                  </a:moveTo>
                  <a:cubicBezTo>
                    <a:pt x="7" y="0"/>
                    <a:pt x="1" y="9"/>
                    <a:pt x="1" y="18"/>
                  </a:cubicBezTo>
                  <a:cubicBezTo>
                    <a:pt x="1" y="30"/>
                    <a:pt x="1" y="42"/>
                    <a:pt x="13" y="42"/>
                  </a:cubicBezTo>
                  <a:lnTo>
                    <a:pt x="1382" y="296"/>
                  </a:lnTo>
                  <a:cubicBezTo>
                    <a:pt x="1394" y="296"/>
                    <a:pt x="1407" y="284"/>
                    <a:pt x="1407" y="272"/>
                  </a:cubicBezTo>
                  <a:cubicBezTo>
                    <a:pt x="1407" y="260"/>
                    <a:pt x="1394" y="248"/>
                    <a:pt x="1394" y="248"/>
                  </a:cubicBezTo>
                  <a:lnTo>
                    <a:pt x="25" y="5"/>
                  </a:lnTo>
                  <a:cubicBezTo>
                    <a:pt x="21" y="2"/>
                    <a:pt x="18" y="0"/>
                    <a:pt x="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2" name="Google Shape;1857;p55">
              <a:extLst>
                <a:ext uri="{FF2B5EF4-FFF2-40B4-BE49-F238E27FC236}">
                  <a16:creationId xmlns:a16="http://schemas.microsoft.com/office/drawing/2014/main" id="{D19F3AC8-4A84-F430-61CC-FBC00BACA6F6}"/>
                </a:ext>
              </a:extLst>
            </p:cNvPr>
            <p:cNvSpPr/>
            <p:nvPr/>
          </p:nvSpPr>
          <p:spPr>
            <a:xfrm>
              <a:off x="4228876" y="3809313"/>
              <a:ext cx="98551" cy="285863"/>
            </a:xfrm>
            <a:custGeom>
              <a:avLst/>
              <a:gdLst/>
              <a:ahLst/>
              <a:cxnLst/>
              <a:rect l="l" t="t" r="r" b="b"/>
              <a:pathLst>
                <a:path w="765" h="2219" extrusionOk="0">
                  <a:moveTo>
                    <a:pt x="752" y="0"/>
                  </a:moveTo>
                  <a:cubicBezTo>
                    <a:pt x="728" y="0"/>
                    <a:pt x="728" y="12"/>
                    <a:pt x="728" y="25"/>
                  </a:cubicBezTo>
                  <a:cubicBezTo>
                    <a:pt x="679" y="425"/>
                    <a:pt x="583" y="812"/>
                    <a:pt x="425" y="1188"/>
                  </a:cubicBezTo>
                  <a:cubicBezTo>
                    <a:pt x="316" y="1491"/>
                    <a:pt x="158" y="1794"/>
                    <a:pt x="13" y="2097"/>
                  </a:cubicBezTo>
                  <a:lnTo>
                    <a:pt x="1" y="2218"/>
                  </a:lnTo>
                  <a:cubicBezTo>
                    <a:pt x="170" y="1891"/>
                    <a:pt x="328" y="1552"/>
                    <a:pt x="473" y="1200"/>
                  </a:cubicBezTo>
                  <a:cubicBezTo>
                    <a:pt x="619" y="825"/>
                    <a:pt x="728" y="437"/>
                    <a:pt x="764" y="25"/>
                  </a:cubicBezTo>
                  <a:cubicBezTo>
                    <a:pt x="764" y="12"/>
                    <a:pt x="764" y="0"/>
                    <a:pt x="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3" name="Google Shape;1858;p55">
              <a:extLst>
                <a:ext uri="{FF2B5EF4-FFF2-40B4-BE49-F238E27FC236}">
                  <a16:creationId xmlns:a16="http://schemas.microsoft.com/office/drawing/2014/main" id="{985A0766-D569-74AB-FBB6-AF148340B668}"/>
                </a:ext>
              </a:extLst>
            </p:cNvPr>
            <p:cNvSpPr/>
            <p:nvPr/>
          </p:nvSpPr>
          <p:spPr>
            <a:xfrm>
              <a:off x="4324206" y="3737429"/>
              <a:ext cx="14171" cy="59517"/>
            </a:xfrm>
            <a:custGeom>
              <a:avLst/>
              <a:gdLst/>
              <a:ahLst/>
              <a:cxnLst/>
              <a:rect l="l" t="t" r="r" b="b"/>
              <a:pathLst>
                <a:path w="110" h="462" extrusionOk="0">
                  <a:moveTo>
                    <a:pt x="85" y="1"/>
                  </a:moveTo>
                  <a:cubicBezTo>
                    <a:pt x="73" y="1"/>
                    <a:pt x="61" y="13"/>
                    <a:pt x="61" y="25"/>
                  </a:cubicBezTo>
                  <a:lnTo>
                    <a:pt x="0" y="437"/>
                  </a:lnTo>
                  <a:cubicBezTo>
                    <a:pt x="0" y="449"/>
                    <a:pt x="12" y="461"/>
                    <a:pt x="24" y="461"/>
                  </a:cubicBezTo>
                  <a:cubicBezTo>
                    <a:pt x="36" y="461"/>
                    <a:pt x="49" y="461"/>
                    <a:pt x="49" y="449"/>
                  </a:cubicBezTo>
                  <a:lnTo>
                    <a:pt x="109" y="25"/>
                  </a:lnTo>
                  <a:cubicBezTo>
                    <a:pt x="109" y="13"/>
                    <a:pt x="97"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4" name="Google Shape;1859;p55">
              <a:extLst>
                <a:ext uri="{FF2B5EF4-FFF2-40B4-BE49-F238E27FC236}">
                  <a16:creationId xmlns:a16="http://schemas.microsoft.com/office/drawing/2014/main" id="{91604DC4-8881-E7FB-B52A-5B19E83B5D3B}"/>
                </a:ext>
              </a:extLst>
            </p:cNvPr>
            <p:cNvSpPr/>
            <p:nvPr/>
          </p:nvSpPr>
          <p:spPr>
            <a:xfrm>
              <a:off x="4163304" y="3609377"/>
              <a:ext cx="171853" cy="104735"/>
            </a:xfrm>
            <a:custGeom>
              <a:avLst/>
              <a:gdLst/>
              <a:ahLst/>
              <a:cxnLst/>
              <a:rect l="l" t="t" r="r" b="b"/>
              <a:pathLst>
                <a:path w="1334" h="813" extrusionOk="0">
                  <a:moveTo>
                    <a:pt x="534" y="1"/>
                  </a:moveTo>
                  <a:lnTo>
                    <a:pt x="267" y="425"/>
                  </a:lnTo>
                  <a:cubicBezTo>
                    <a:pt x="195" y="413"/>
                    <a:pt x="110" y="401"/>
                    <a:pt x="37" y="389"/>
                  </a:cubicBezTo>
                  <a:lnTo>
                    <a:pt x="1" y="437"/>
                  </a:lnTo>
                  <a:cubicBezTo>
                    <a:pt x="461" y="473"/>
                    <a:pt x="922" y="595"/>
                    <a:pt x="1334" y="813"/>
                  </a:cubicBezTo>
                  <a:lnTo>
                    <a:pt x="1334" y="764"/>
                  </a:lnTo>
                  <a:cubicBezTo>
                    <a:pt x="1249" y="716"/>
                    <a:pt x="1176" y="680"/>
                    <a:pt x="1092" y="643"/>
                  </a:cubicBezTo>
                  <a:lnTo>
                    <a:pt x="1201" y="170"/>
                  </a:lnTo>
                  <a:lnTo>
                    <a:pt x="1164" y="146"/>
                  </a:lnTo>
                  <a:lnTo>
                    <a:pt x="1043" y="619"/>
                  </a:lnTo>
                  <a:cubicBezTo>
                    <a:pt x="982" y="595"/>
                    <a:pt x="910" y="570"/>
                    <a:pt x="837" y="546"/>
                  </a:cubicBezTo>
                  <a:lnTo>
                    <a:pt x="1019" y="86"/>
                  </a:lnTo>
                  <a:lnTo>
                    <a:pt x="970" y="73"/>
                  </a:lnTo>
                  <a:lnTo>
                    <a:pt x="801" y="534"/>
                  </a:lnTo>
                  <a:cubicBezTo>
                    <a:pt x="728" y="522"/>
                    <a:pt x="667" y="498"/>
                    <a:pt x="595" y="486"/>
                  </a:cubicBezTo>
                  <a:lnTo>
                    <a:pt x="788" y="25"/>
                  </a:lnTo>
                  <a:lnTo>
                    <a:pt x="740" y="13"/>
                  </a:lnTo>
                  <a:lnTo>
                    <a:pt x="558" y="473"/>
                  </a:lnTo>
                  <a:cubicBezTo>
                    <a:pt x="473" y="449"/>
                    <a:pt x="401" y="437"/>
                    <a:pt x="316" y="425"/>
                  </a:cubicBezTo>
                  <a:lnTo>
                    <a:pt x="5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55" name="Google Shape;1898;p55">
            <a:extLst>
              <a:ext uri="{FF2B5EF4-FFF2-40B4-BE49-F238E27FC236}">
                <a16:creationId xmlns:a16="http://schemas.microsoft.com/office/drawing/2014/main" id="{684F3190-0DB5-F4F9-E2A8-262767021E03}"/>
              </a:ext>
            </a:extLst>
          </p:cNvPr>
          <p:cNvGrpSpPr/>
          <p:nvPr/>
        </p:nvGrpSpPr>
        <p:grpSpPr>
          <a:xfrm>
            <a:off x="4171344" y="1078074"/>
            <a:ext cx="121997" cy="307396"/>
            <a:chOff x="2741006" y="2238016"/>
            <a:chExt cx="121997" cy="307396"/>
          </a:xfrm>
        </p:grpSpPr>
        <p:sp>
          <p:nvSpPr>
            <p:cNvPr id="56" name="Google Shape;1899;p55">
              <a:extLst>
                <a:ext uri="{FF2B5EF4-FFF2-40B4-BE49-F238E27FC236}">
                  <a16:creationId xmlns:a16="http://schemas.microsoft.com/office/drawing/2014/main" id="{9C1F8CF5-3DF2-10EE-5D1D-7568C0C92C8D}"/>
                </a:ext>
              </a:extLst>
            </p:cNvPr>
            <p:cNvSpPr/>
            <p:nvPr/>
          </p:nvSpPr>
          <p:spPr>
            <a:xfrm>
              <a:off x="2741006" y="2238016"/>
              <a:ext cx="121997" cy="228149"/>
            </a:xfrm>
            <a:custGeom>
              <a:avLst/>
              <a:gdLst/>
              <a:ahLst/>
              <a:cxnLst/>
              <a:rect l="l" t="t" r="r" b="b"/>
              <a:pathLst>
                <a:path w="947" h="1771" extrusionOk="0">
                  <a:moveTo>
                    <a:pt x="437" y="0"/>
                  </a:moveTo>
                  <a:cubicBezTo>
                    <a:pt x="316" y="0"/>
                    <a:pt x="195" y="37"/>
                    <a:pt x="110" y="134"/>
                  </a:cubicBezTo>
                  <a:cubicBezTo>
                    <a:pt x="37" y="206"/>
                    <a:pt x="1" y="303"/>
                    <a:pt x="1" y="413"/>
                  </a:cubicBezTo>
                  <a:cubicBezTo>
                    <a:pt x="1" y="449"/>
                    <a:pt x="37" y="473"/>
                    <a:pt x="73" y="473"/>
                  </a:cubicBezTo>
                  <a:cubicBezTo>
                    <a:pt x="110" y="473"/>
                    <a:pt x="134" y="437"/>
                    <a:pt x="134" y="400"/>
                  </a:cubicBezTo>
                  <a:cubicBezTo>
                    <a:pt x="122" y="340"/>
                    <a:pt x="158" y="267"/>
                    <a:pt x="207" y="219"/>
                  </a:cubicBezTo>
                  <a:cubicBezTo>
                    <a:pt x="267" y="158"/>
                    <a:pt x="340" y="122"/>
                    <a:pt x="437" y="122"/>
                  </a:cubicBezTo>
                  <a:cubicBezTo>
                    <a:pt x="595" y="146"/>
                    <a:pt x="740" y="267"/>
                    <a:pt x="777" y="425"/>
                  </a:cubicBezTo>
                  <a:cubicBezTo>
                    <a:pt x="813" y="606"/>
                    <a:pt x="789" y="776"/>
                    <a:pt x="692" y="934"/>
                  </a:cubicBezTo>
                  <a:cubicBezTo>
                    <a:pt x="667" y="982"/>
                    <a:pt x="631" y="1031"/>
                    <a:pt x="595" y="1091"/>
                  </a:cubicBezTo>
                  <a:cubicBezTo>
                    <a:pt x="546" y="1152"/>
                    <a:pt x="498" y="1213"/>
                    <a:pt x="461" y="1285"/>
                  </a:cubicBezTo>
                  <a:cubicBezTo>
                    <a:pt x="389" y="1419"/>
                    <a:pt x="364" y="1588"/>
                    <a:pt x="413" y="1734"/>
                  </a:cubicBezTo>
                  <a:cubicBezTo>
                    <a:pt x="425" y="1758"/>
                    <a:pt x="449" y="1770"/>
                    <a:pt x="473" y="1770"/>
                  </a:cubicBezTo>
                  <a:lnTo>
                    <a:pt x="498" y="1770"/>
                  </a:lnTo>
                  <a:cubicBezTo>
                    <a:pt x="522" y="1758"/>
                    <a:pt x="546" y="1722"/>
                    <a:pt x="522" y="1685"/>
                  </a:cubicBezTo>
                  <a:cubicBezTo>
                    <a:pt x="498" y="1576"/>
                    <a:pt x="510" y="1443"/>
                    <a:pt x="570" y="1346"/>
                  </a:cubicBezTo>
                  <a:cubicBezTo>
                    <a:pt x="607" y="1285"/>
                    <a:pt x="643" y="1225"/>
                    <a:pt x="692" y="1164"/>
                  </a:cubicBezTo>
                  <a:cubicBezTo>
                    <a:pt x="728" y="1116"/>
                    <a:pt x="764" y="1055"/>
                    <a:pt x="801" y="994"/>
                  </a:cubicBezTo>
                  <a:cubicBezTo>
                    <a:pt x="910" y="813"/>
                    <a:pt x="946" y="606"/>
                    <a:pt x="898" y="400"/>
                  </a:cubicBezTo>
                  <a:cubicBezTo>
                    <a:pt x="837" y="182"/>
                    <a:pt x="655" y="25"/>
                    <a:pt x="437"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57" name="Google Shape;1900;p55">
              <a:extLst>
                <a:ext uri="{FF2B5EF4-FFF2-40B4-BE49-F238E27FC236}">
                  <a16:creationId xmlns:a16="http://schemas.microsoft.com/office/drawing/2014/main" id="{AC919B97-0786-D00F-ECCE-B70C8FBBCE5B}"/>
                </a:ext>
              </a:extLst>
            </p:cNvPr>
            <p:cNvSpPr/>
            <p:nvPr/>
          </p:nvSpPr>
          <p:spPr>
            <a:xfrm>
              <a:off x="2770773" y="2492207"/>
              <a:ext cx="62480" cy="53205"/>
            </a:xfrm>
            <a:custGeom>
              <a:avLst/>
              <a:gdLst/>
              <a:ahLst/>
              <a:cxnLst/>
              <a:rect l="l" t="t" r="r" b="b"/>
              <a:pathLst>
                <a:path w="485" h="413" extrusionOk="0">
                  <a:moveTo>
                    <a:pt x="291" y="134"/>
                  </a:moveTo>
                  <a:cubicBezTo>
                    <a:pt x="315" y="134"/>
                    <a:pt x="327" y="146"/>
                    <a:pt x="339" y="171"/>
                  </a:cubicBezTo>
                  <a:cubicBezTo>
                    <a:pt x="352" y="195"/>
                    <a:pt x="352" y="219"/>
                    <a:pt x="339" y="243"/>
                  </a:cubicBezTo>
                  <a:cubicBezTo>
                    <a:pt x="327" y="268"/>
                    <a:pt x="315" y="280"/>
                    <a:pt x="291" y="280"/>
                  </a:cubicBezTo>
                  <a:cubicBezTo>
                    <a:pt x="284" y="283"/>
                    <a:pt x="277" y="285"/>
                    <a:pt x="270" y="285"/>
                  </a:cubicBezTo>
                  <a:cubicBezTo>
                    <a:pt x="253" y="285"/>
                    <a:pt x="235" y="276"/>
                    <a:pt x="218" y="268"/>
                  </a:cubicBezTo>
                  <a:cubicBezTo>
                    <a:pt x="206" y="243"/>
                    <a:pt x="194" y="219"/>
                    <a:pt x="194" y="195"/>
                  </a:cubicBezTo>
                  <a:cubicBezTo>
                    <a:pt x="206" y="171"/>
                    <a:pt x="230" y="146"/>
                    <a:pt x="255" y="146"/>
                  </a:cubicBezTo>
                  <a:cubicBezTo>
                    <a:pt x="267" y="146"/>
                    <a:pt x="267" y="134"/>
                    <a:pt x="279" y="134"/>
                  </a:cubicBezTo>
                  <a:close/>
                  <a:moveTo>
                    <a:pt x="303" y="1"/>
                  </a:moveTo>
                  <a:cubicBezTo>
                    <a:pt x="291" y="1"/>
                    <a:pt x="267" y="1"/>
                    <a:pt x="255" y="13"/>
                  </a:cubicBezTo>
                  <a:lnTo>
                    <a:pt x="230" y="13"/>
                  </a:lnTo>
                  <a:cubicBezTo>
                    <a:pt x="0" y="61"/>
                    <a:pt x="36" y="401"/>
                    <a:pt x="267" y="413"/>
                  </a:cubicBezTo>
                  <a:cubicBezTo>
                    <a:pt x="279" y="413"/>
                    <a:pt x="291" y="401"/>
                    <a:pt x="303" y="401"/>
                  </a:cubicBezTo>
                  <a:cubicBezTo>
                    <a:pt x="364" y="389"/>
                    <a:pt x="424" y="352"/>
                    <a:pt x="461" y="292"/>
                  </a:cubicBezTo>
                  <a:cubicBezTo>
                    <a:pt x="485" y="231"/>
                    <a:pt x="485" y="171"/>
                    <a:pt x="461" y="110"/>
                  </a:cubicBezTo>
                  <a:cubicBezTo>
                    <a:pt x="424" y="49"/>
                    <a:pt x="364" y="13"/>
                    <a:pt x="303"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52" name="Google Shape;1863;p55">
            <a:extLst>
              <a:ext uri="{FF2B5EF4-FFF2-40B4-BE49-F238E27FC236}">
                <a16:creationId xmlns:a16="http://schemas.microsoft.com/office/drawing/2014/main" id="{FF3230A7-D53B-718A-BD4B-833C878D7D5A}"/>
              </a:ext>
            </a:extLst>
          </p:cNvPr>
          <p:cNvGrpSpPr/>
          <p:nvPr/>
        </p:nvGrpSpPr>
        <p:grpSpPr>
          <a:xfrm>
            <a:off x="1339308" y="2206980"/>
            <a:ext cx="165411" cy="237553"/>
            <a:chOff x="3952547" y="2782323"/>
            <a:chExt cx="165411" cy="237553"/>
          </a:xfrm>
        </p:grpSpPr>
        <p:sp>
          <p:nvSpPr>
            <p:cNvPr id="53" name="Google Shape;1864;p55">
              <a:extLst>
                <a:ext uri="{FF2B5EF4-FFF2-40B4-BE49-F238E27FC236}">
                  <a16:creationId xmlns:a16="http://schemas.microsoft.com/office/drawing/2014/main" id="{1104AF3A-A96A-B43A-40A4-72C9794F8F9F}"/>
                </a:ext>
              </a:extLst>
            </p:cNvPr>
            <p:cNvSpPr/>
            <p:nvPr/>
          </p:nvSpPr>
          <p:spPr>
            <a:xfrm>
              <a:off x="3952547" y="2782323"/>
              <a:ext cx="128181" cy="150725"/>
            </a:xfrm>
            <a:custGeom>
              <a:avLst/>
              <a:gdLst/>
              <a:ahLst/>
              <a:cxnLst/>
              <a:rect l="l" t="t" r="r" b="b"/>
              <a:pathLst>
                <a:path w="995" h="1170" extrusionOk="0">
                  <a:moveTo>
                    <a:pt x="465" y="1"/>
                  </a:moveTo>
                  <a:cubicBezTo>
                    <a:pt x="413" y="1"/>
                    <a:pt x="359" y="15"/>
                    <a:pt x="303" y="45"/>
                  </a:cubicBezTo>
                  <a:cubicBezTo>
                    <a:pt x="0" y="215"/>
                    <a:pt x="73" y="821"/>
                    <a:pt x="291" y="1039"/>
                  </a:cubicBezTo>
                  <a:cubicBezTo>
                    <a:pt x="373" y="1121"/>
                    <a:pt x="484" y="1170"/>
                    <a:pt x="599" y="1170"/>
                  </a:cubicBezTo>
                  <a:cubicBezTo>
                    <a:pt x="654" y="1170"/>
                    <a:pt x="709" y="1159"/>
                    <a:pt x="764" y="1136"/>
                  </a:cubicBezTo>
                  <a:cubicBezTo>
                    <a:pt x="909" y="1051"/>
                    <a:pt x="994" y="881"/>
                    <a:pt x="994" y="712"/>
                  </a:cubicBezTo>
                  <a:cubicBezTo>
                    <a:pt x="994" y="453"/>
                    <a:pt x="765" y="1"/>
                    <a:pt x="465"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54" name="Google Shape;1865;p55">
              <a:extLst>
                <a:ext uri="{FF2B5EF4-FFF2-40B4-BE49-F238E27FC236}">
                  <a16:creationId xmlns:a16="http://schemas.microsoft.com/office/drawing/2014/main" id="{6312F468-6384-517F-699E-9DA0060760C0}"/>
                </a:ext>
              </a:extLst>
            </p:cNvPr>
            <p:cNvSpPr/>
            <p:nvPr/>
          </p:nvSpPr>
          <p:spPr>
            <a:xfrm>
              <a:off x="4043626" y="2958040"/>
              <a:ext cx="74332" cy="61836"/>
            </a:xfrm>
            <a:custGeom>
              <a:avLst/>
              <a:gdLst/>
              <a:ahLst/>
              <a:cxnLst/>
              <a:rect l="l" t="t" r="r" b="b"/>
              <a:pathLst>
                <a:path w="577" h="480" extrusionOk="0">
                  <a:moveTo>
                    <a:pt x="355" y="1"/>
                  </a:moveTo>
                  <a:cubicBezTo>
                    <a:pt x="324" y="1"/>
                    <a:pt x="290" y="9"/>
                    <a:pt x="251" y="26"/>
                  </a:cubicBezTo>
                  <a:cubicBezTo>
                    <a:pt x="1" y="141"/>
                    <a:pt x="109" y="480"/>
                    <a:pt x="306" y="480"/>
                  </a:cubicBezTo>
                  <a:cubicBezTo>
                    <a:pt x="338" y="480"/>
                    <a:pt x="373" y="471"/>
                    <a:pt x="408" y="451"/>
                  </a:cubicBezTo>
                  <a:cubicBezTo>
                    <a:pt x="577" y="335"/>
                    <a:pt x="553" y="1"/>
                    <a:pt x="355"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6" name="Google Shape;1101;p41">
            <a:extLst>
              <a:ext uri="{FF2B5EF4-FFF2-40B4-BE49-F238E27FC236}">
                <a16:creationId xmlns:a16="http://schemas.microsoft.com/office/drawing/2014/main" id="{308AF14A-4A83-B0FE-0437-5CFAED2F2CEC}"/>
              </a:ext>
            </a:extLst>
          </p:cNvPr>
          <p:cNvSpPr/>
          <p:nvPr/>
        </p:nvSpPr>
        <p:spPr>
          <a:xfrm>
            <a:off x="4064281" y="1033646"/>
            <a:ext cx="3190630" cy="61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02;p41">
            <a:extLst>
              <a:ext uri="{FF2B5EF4-FFF2-40B4-BE49-F238E27FC236}">
                <a16:creationId xmlns:a16="http://schemas.microsoft.com/office/drawing/2014/main" id="{80FFC129-1AA0-5623-73C6-4778C44A2AF0}"/>
              </a:ext>
            </a:extLst>
          </p:cNvPr>
          <p:cNvSpPr/>
          <p:nvPr/>
        </p:nvSpPr>
        <p:spPr>
          <a:xfrm>
            <a:off x="7087292" y="967796"/>
            <a:ext cx="742800" cy="742800"/>
          </a:xfrm>
          <a:prstGeom prst="ellipse">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TextBox 3">
            <a:extLst>
              <a:ext uri="{FF2B5EF4-FFF2-40B4-BE49-F238E27FC236}">
                <a16:creationId xmlns:a16="http://schemas.microsoft.com/office/drawing/2014/main" id="{266F82E8-C5CE-A7E6-4D4B-0EB25A1848B2}"/>
              </a:ext>
            </a:extLst>
          </p:cNvPr>
          <p:cNvSpPr txBox="1"/>
          <p:nvPr/>
        </p:nvSpPr>
        <p:spPr>
          <a:xfrm>
            <a:off x="4777011" y="3792221"/>
            <a:ext cx="3190630" cy="307777"/>
          </a:xfrm>
          <a:prstGeom prst="rect">
            <a:avLst/>
          </a:prstGeom>
          <a:noFill/>
        </p:spPr>
        <p:txBody>
          <a:bodyPr wrap="square">
            <a:spAutoFit/>
          </a:bodyPr>
          <a:lstStyle/>
          <a:p>
            <a:pPr marL="158750" algn="r" rtl="1">
              <a:spcBef>
                <a:spcPts val="0"/>
              </a:spcBef>
              <a:spcAft>
                <a:spcPts val="800"/>
              </a:spcAft>
            </a:pPr>
            <a:r>
              <a:rPr lang="he-IL" sz="1400" dirty="0">
                <a:latin typeface="David" panose="020E0502060401010101" pitchFamily="34" charset="-79"/>
                <a:cs typeface="David" panose="020E0502060401010101" pitchFamily="34" charset="-79"/>
              </a:rPr>
              <a:t>קוראים לו תדר זוויתי</a:t>
            </a:r>
            <a:endParaRPr lang="en-US" dirty="0">
              <a:latin typeface="David" panose="020E0502060401010101" pitchFamily="34" charset="-79"/>
              <a:cs typeface="David" panose="020E0502060401010101" pitchFamily="34" charset="-79"/>
            </a:endParaRPr>
          </a:p>
        </p:txBody>
      </p:sp>
      <p:sp>
        <p:nvSpPr>
          <p:cNvPr id="5" name="Google Shape;1100;p41">
            <a:extLst>
              <a:ext uri="{FF2B5EF4-FFF2-40B4-BE49-F238E27FC236}">
                <a16:creationId xmlns:a16="http://schemas.microsoft.com/office/drawing/2014/main" id="{8B7E1A27-5E2E-FCE2-5E9F-305F6B8938EE}"/>
              </a:ext>
            </a:extLst>
          </p:cNvPr>
          <p:cNvSpPr/>
          <p:nvPr/>
        </p:nvSpPr>
        <p:spPr>
          <a:xfrm>
            <a:off x="1225753" y="1033646"/>
            <a:ext cx="2838528" cy="611100"/>
          </a:xfrm>
          <a:prstGeom prst="rect">
            <a:avLst/>
          </a:prstGeom>
          <a:solidFill>
            <a:srgbClr val="FFEEE7">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TextBox 9">
            <a:extLst>
              <a:ext uri="{FF2B5EF4-FFF2-40B4-BE49-F238E27FC236}">
                <a16:creationId xmlns:a16="http://schemas.microsoft.com/office/drawing/2014/main" id="{E23A021F-E220-105B-869C-CC52A938C2BF}"/>
              </a:ext>
            </a:extLst>
          </p:cNvPr>
          <p:cNvSpPr txBox="1"/>
          <p:nvPr/>
        </p:nvSpPr>
        <p:spPr>
          <a:xfrm>
            <a:off x="1460215" y="1185307"/>
            <a:ext cx="2327357" cy="369332"/>
          </a:xfrm>
          <a:prstGeom prst="rect">
            <a:avLst/>
          </a:prstGeom>
          <a:noFill/>
        </p:spPr>
        <p:txBody>
          <a:bodyPr wrap="square">
            <a:spAutoFit/>
          </a:bodyPr>
          <a:lstStyle/>
          <a:p>
            <a:pPr marL="158750" algn="ctr" rtl="1">
              <a:spcAft>
                <a:spcPts val="800"/>
              </a:spcAft>
            </a:pPr>
            <a:r>
              <a:rPr lang="en-US" sz="1400" b="0" i="0" u="none" strike="noStrike" dirty="0">
                <a:solidFill>
                  <a:srgbClr val="000000"/>
                </a:solidFill>
                <a:effectLst/>
                <a:latin typeface="David" panose="020E0502060401010101" pitchFamily="34" charset="-79"/>
                <a:cs typeface="David" panose="020E0502060401010101" pitchFamily="34" charset="-79"/>
              </a:rPr>
              <a:t>Y(x) = Acos(kx</a:t>
            </a:r>
            <a:r>
              <a:rPr lang="en-US" dirty="0">
                <a:latin typeface="David" panose="020E0502060401010101" pitchFamily="34" charset="-79"/>
                <a:cs typeface="David" panose="020E0502060401010101" pitchFamily="34" charset="-79"/>
              </a:rPr>
              <a:t> -</a:t>
            </a:r>
            <a:r>
              <a:rPr lang="en-US" sz="1600" dirty="0">
                <a:latin typeface="David" panose="020E0502060401010101" pitchFamily="34" charset="-79"/>
                <a:cs typeface="David" panose="020E0502060401010101" pitchFamily="34" charset="-79"/>
              </a:rPr>
              <a:t>wt</a:t>
            </a:r>
            <a:r>
              <a:rPr lang="en-US" sz="1400" b="0" i="0" u="none" strike="noStrike" dirty="0">
                <a:solidFill>
                  <a:srgbClr val="000000"/>
                </a:solidFill>
                <a:effectLst/>
                <a:latin typeface="David" panose="020E0502060401010101" pitchFamily="34" charset="-79"/>
                <a:cs typeface="David" panose="020E0502060401010101" pitchFamily="34" charset="-79"/>
              </a:rPr>
              <a:t>)</a:t>
            </a:r>
            <a:endParaRPr lang="en-US" b="0" dirty="0">
              <a:effectLst/>
              <a:latin typeface="David" panose="020E0502060401010101" pitchFamily="34" charset="-79"/>
              <a:cs typeface="David" panose="020E0502060401010101" pitchFamily="34" charset="-79"/>
            </a:endParaRPr>
          </a:p>
        </p:txBody>
      </p:sp>
      <p:sp>
        <p:nvSpPr>
          <p:cNvPr id="11" name="Google Shape;1112;p41">
            <a:extLst>
              <a:ext uri="{FF2B5EF4-FFF2-40B4-BE49-F238E27FC236}">
                <a16:creationId xmlns:a16="http://schemas.microsoft.com/office/drawing/2014/main" id="{9958C13B-3153-7F70-244B-88BAE236E176}"/>
              </a:ext>
            </a:extLst>
          </p:cNvPr>
          <p:cNvSpPr/>
          <p:nvPr/>
        </p:nvSpPr>
        <p:spPr>
          <a:xfrm>
            <a:off x="4777011" y="2035873"/>
            <a:ext cx="3053081" cy="61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113;p41">
            <a:extLst>
              <a:ext uri="{FF2B5EF4-FFF2-40B4-BE49-F238E27FC236}">
                <a16:creationId xmlns:a16="http://schemas.microsoft.com/office/drawing/2014/main" id="{1F9B69D9-93F1-62FC-858F-1783952E85DC}"/>
              </a:ext>
            </a:extLst>
          </p:cNvPr>
          <p:cNvSpPr/>
          <p:nvPr/>
        </p:nvSpPr>
        <p:spPr>
          <a:xfrm>
            <a:off x="1325963" y="2035904"/>
            <a:ext cx="3451048" cy="61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14;p41">
            <a:extLst>
              <a:ext uri="{FF2B5EF4-FFF2-40B4-BE49-F238E27FC236}">
                <a16:creationId xmlns:a16="http://schemas.microsoft.com/office/drawing/2014/main" id="{CAF83B58-2D3E-0FC3-30F7-2C023E3407D0}"/>
              </a:ext>
            </a:extLst>
          </p:cNvPr>
          <p:cNvSpPr/>
          <p:nvPr/>
        </p:nvSpPr>
        <p:spPr>
          <a:xfrm>
            <a:off x="961111" y="1970023"/>
            <a:ext cx="742800" cy="742800"/>
          </a:xfrm>
          <a:prstGeom prst="ellipse">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TextBox 15">
            <a:extLst>
              <a:ext uri="{FF2B5EF4-FFF2-40B4-BE49-F238E27FC236}">
                <a16:creationId xmlns:a16="http://schemas.microsoft.com/office/drawing/2014/main" id="{0453B474-4DD6-30F4-E9D7-8635BD79F14B}"/>
              </a:ext>
            </a:extLst>
          </p:cNvPr>
          <p:cNvSpPr txBox="1"/>
          <p:nvPr/>
        </p:nvSpPr>
        <p:spPr>
          <a:xfrm>
            <a:off x="4868345" y="2196062"/>
            <a:ext cx="2800360" cy="307777"/>
          </a:xfrm>
          <a:prstGeom prst="rect">
            <a:avLst/>
          </a:prstGeom>
          <a:noFill/>
        </p:spPr>
        <p:txBody>
          <a:bodyPr wrap="square">
            <a:spAutoFit/>
          </a:bodyPr>
          <a:lstStyle/>
          <a:p>
            <a:r>
              <a:rPr lang="he-IL" sz="1400" b="0" i="0" u="none" strike="noStrike" dirty="0">
                <a:solidFill>
                  <a:srgbClr val="000000"/>
                </a:solidFill>
                <a:effectLst/>
                <a:latin typeface="David" panose="020E0502060401010101" pitchFamily="34" charset="-79"/>
                <a:cs typeface="David" panose="020E0502060401010101" pitchFamily="34" charset="-79"/>
              </a:rPr>
              <a:t>סכום אלגברי של שתי הפרעות </a:t>
            </a:r>
            <a:r>
              <a:rPr lang="he-IL" sz="1400" dirty="0">
                <a:latin typeface="David" panose="020E0502060401010101" pitchFamily="34" charset="-79"/>
                <a:cs typeface="David" panose="020E0502060401010101" pitchFamily="34" charset="-79"/>
              </a:rPr>
              <a:t>עצמאיות </a:t>
            </a:r>
            <a:endParaRPr lang="en-US" dirty="0">
              <a:latin typeface="David" panose="020E0502060401010101" pitchFamily="34" charset="-79"/>
              <a:cs typeface="David" panose="020E0502060401010101" pitchFamily="34" charset="-79"/>
            </a:endParaRPr>
          </a:p>
        </p:txBody>
      </p:sp>
      <p:sp>
        <p:nvSpPr>
          <p:cNvPr id="18" name="TextBox 17">
            <a:extLst>
              <a:ext uri="{FF2B5EF4-FFF2-40B4-BE49-F238E27FC236}">
                <a16:creationId xmlns:a16="http://schemas.microsoft.com/office/drawing/2014/main" id="{062F9DCF-73BB-9911-81F0-F916B75FE12A}"/>
              </a:ext>
            </a:extLst>
          </p:cNvPr>
          <p:cNvSpPr txBox="1"/>
          <p:nvPr/>
        </p:nvSpPr>
        <p:spPr>
          <a:xfrm>
            <a:off x="1723930" y="2187534"/>
            <a:ext cx="3005015" cy="307777"/>
          </a:xfrm>
          <a:prstGeom prst="rect">
            <a:avLst/>
          </a:prstGeom>
          <a:noFill/>
        </p:spPr>
        <p:txBody>
          <a:bodyPr wrap="square">
            <a:spAutoFit/>
          </a:bodyPr>
          <a:lstStyle/>
          <a:p>
            <a:r>
              <a:rPr lang="fr-FR" sz="1400" b="0" i="0" u="none" strike="noStrike" dirty="0">
                <a:solidFill>
                  <a:srgbClr val="000000"/>
                </a:solidFill>
                <a:effectLst/>
                <a:latin typeface="David" panose="020E0502060401010101" pitchFamily="34" charset="-79"/>
                <a:cs typeface="David" panose="020E0502060401010101" pitchFamily="34" charset="-79"/>
              </a:rPr>
              <a:t>Ytotal(x, t)=Ywave1(x, t)+Ywave2(x, t) </a:t>
            </a:r>
            <a:endParaRPr lang="en-US" dirty="0">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C96436-9EB3-8FB5-8652-AE7674A74A61}"/>
                  </a:ext>
                </a:extLst>
              </p:cNvPr>
              <p:cNvSpPr txBox="1"/>
              <p:nvPr/>
            </p:nvSpPr>
            <p:spPr>
              <a:xfrm>
                <a:off x="1979499" y="3239990"/>
                <a:ext cx="79258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9933"/>
                          </a:solidFill>
                          <a:latin typeface="Cambria Math" panose="02040503050406030204" pitchFamily="18" charset="0"/>
                        </a:rPr>
                        <m:t>𝐾</m:t>
                      </m:r>
                      <m:r>
                        <a:rPr lang="en-US" b="0" i="1" smtClean="0">
                          <a:solidFill>
                            <a:srgbClr val="FF9933"/>
                          </a:solidFill>
                          <a:latin typeface="Cambria Math" panose="02040503050406030204" pitchFamily="18" charset="0"/>
                        </a:rPr>
                        <m:t>=</m:t>
                      </m:r>
                      <m:f>
                        <m:fPr>
                          <m:ctrlPr>
                            <a:rPr lang="en-US" b="0" i="1" smtClean="0">
                              <a:solidFill>
                                <a:srgbClr val="FF9933"/>
                              </a:solidFill>
                              <a:latin typeface="Cambria Math" panose="02040503050406030204" pitchFamily="18" charset="0"/>
                            </a:rPr>
                          </m:ctrlPr>
                        </m:fPr>
                        <m:num>
                          <m:r>
                            <a:rPr lang="en-US" b="0" i="1" smtClean="0">
                              <a:solidFill>
                                <a:srgbClr val="FF9933"/>
                              </a:solidFill>
                              <a:latin typeface="Cambria Math" panose="02040503050406030204" pitchFamily="18" charset="0"/>
                            </a:rPr>
                            <m:t>2</m:t>
                          </m:r>
                          <m:r>
                            <a:rPr lang="en-US" b="0" i="1" smtClean="0">
                              <a:solidFill>
                                <a:srgbClr val="FF9933"/>
                              </a:solidFill>
                              <a:latin typeface="Cambria Math" panose="02040503050406030204" pitchFamily="18" charset="0"/>
                              <a:ea typeface="Cambria Math" panose="02040503050406030204" pitchFamily="18" charset="0"/>
                            </a:rPr>
                            <m:t>𝜋</m:t>
                          </m:r>
                        </m:num>
                        <m:den>
                          <m:r>
                            <a:rPr lang="en-US" i="1">
                              <a:solidFill>
                                <a:srgbClr val="FF9933"/>
                              </a:solidFill>
                              <a:latin typeface="Cambria Math" panose="02040503050406030204" pitchFamily="18" charset="0"/>
                            </a:rPr>
                            <m:t>𝜆</m:t>
                          </m:r>
                        </m:den>
                      </m:f>
                    </m:oMath>
                  </m:oMathPara>
                </a14:m>
                <a:endParaRPr lang="en-US" dirty="0">
                  <a:solidFill>
                    <a:srgbClr val="FF9933"/>
                  </a:solidFill>
                </a:endParaRPr>
              </a:p>
            </p:txBody>
          </p:sp>
        </mc:Choice>
        <mc:Fallback xmlns="">
          <p:sp>
            <p:nvSpPr>
              <p:cNvPr id="2" name="TextBox 1">
                <a:extLst>
                  <a:ext uri="{FF2B5EF4-FFF2-40B4-BE49-F238E27FC236}">
                    <a16:creationId xmlns:a16="http://schemas.microsoft.com/office/drawing/2014/main" id="{61C96436-9EB3-8FB5-8652-AE7674A74A61}"/>
                  </a:ext>
                </a:extLst>
              </p:cNvPr>
              <p:cNvSpPr txBox="1">
                <a:spLocks noRot="1" noChangeAspect="1" noMove="1" noResize="1" noEditPoints="1" noAdjustHandles="1" noChangeArrowheads="1" noChangeShapeType="1" noTextEdit="1"/>
              </p:cNvSpPr>
              <p:nvPr/>
            </p:nvSpPr>
            <p:spPr>
              <a:xfrm>
                <a:off x="1979499" y="3239990"/>
                <a:ext cx="792588" cy="51860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2FD112-A374-28A3-87E6-A1839F65D110}"/>
                  </a:ext>
                </a:extLst>
              </p:cNvPr>
              <p:cNvSpPr txBox="1"/>
              <p:nvPr/>
            </p:nvSpPr>
            <p:spPr>
              <a:xfrm>
                <a:off x="6554312" y="3239990"/>
                <a:ext cx="80034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9933"/>
                          </a:solidFill>
                          <a:latin typeface="Cambria Math" panose="02040503050406030204" pitchFamily="18" charset="0"/>
                        </a:rPr>
                        <m:t>𝑤</m:t>
                      </m:r>
                      <m:r>
                        <a:rPr lang="en-US" b="0" i="1" smtClean="0">
                          <a:solidFill>
                            <a:srgbClr val="FF9933"/>
                          </a:solidFill>
                          <a:latin typeface="Cambria Math" panose="02040503050406030204" pitchFamily="18" charset="0"/>
                        </a:rPr>
                        <m:t>=</m:t>
                      </m:r>
                      <m:f>
                        <m:fPr>
                          <m:ctrlPr>
                            <a:rPr lang="en-US" b="0" i="1" smtClean="0">
                              <a:solidFill>
                                <a:srgbClr val="FF9933"/>
                              </a:solidFill>
                              <a:latin typeface="Cambria Math" panose="02040503050406030204" pitchFamily="18" charset="0"/>
                            </a:rPr>
                          </m:ctrlPr>
                        </m:fPr>
                        <m:num>
                          <m:r>
                            <a:rPr lang="en-US" b="0" i="1" smtClean="0">
                              <a:solidFill>
                                <a:srgbClr val="FF9933"/>
                              </a:solidFill>
                              <a:latin typeface="Cambria Math" panose="02040503050406030204" pitchFamily="18" charset="0"/>
                            </a:rPr>
                            <m:t>2</m:t>
                          </m:r>
                          <m:r>
                            <a:rPr lang="en-US" b="0" i="1" smtClean="0">
                              <a:solidFill>
                                <a:srgbClr val="FF9933"/>
                              </a:solidFill>
                              <a:latin typeface="Cambria Math" panose="02040503050406030204" pitchFamily="18" charset="0"/>
                              <a:ea typeface="Cambria Math" panose="02040503050406030204" pitchFamily="18" charset="0"/>
                            </a:rPr>
                            <m:t>𝜋</m:t>
                          </m:r>
                        </m:num>
                        <m:den>
                          <m:r>
                            <a:rPr lang="en-US" b="0" i="1" smtClean="0">
                              <a:solidFill>
                                <a:srgbClr val="FF9933"/>
                              </a:solidFill>
                              <a:latin typeface="Cambria Math" panose="02040503050406030204" pitchFamily="18" charset="0"/>
                              <a:ea typeface="Cambria Math" panose="02040503050406030204" pitchFamily="18" charset="0"/>
                            </a:rPr>
                            <m:t>𝑇</m:t>
                          </m:r>
                        </m:den>
                      </m:f>
                    </m:oMath>
                  </m:oMathPara>
                </a14:m>
                <a:endParaRPr lang="en-US" dirty="0">
                  <a:solidFill>
                    <a:srgbClr val="FF9933"/>
                  </a:solidFill>
                </a:endParaRPr>
              </a:p>
            </p:txBody>
          </p:sp>
        </mc:Choice>
        <mc:Fallback xmlns="">
          <p:sp>
            <p:nvSpPr>
              <p:cNvPr id="3" name="TextBox 2">
                <a:extLst>
                  <a:ext uri="{FF2B5EF4-FFF2-40B4-BE49-F238E27FC236}">
                    <a16:creationId xmlns:a16="http://schemas.microsoft.com/office/drawing/2014/main" id="{522FD112-A374-28A3-87E6-A1839F65D110}"/>
                  </a:ext>
                </a:extLst>
              </p:cNvPr>
              <p:cNvSpPr txBox="1">
                <a:spLocks noRot="1" noChangeAspect="1" noMove="1" noResize="1" noEditPoints="1" noAdjustHandles="1" noChangeArrowheads="1" noChangeShapeType="1" noTextEdit="1"/>
              </p:cNvSpPr>
              <p:nvPr/>
            </p:nvSpPr>
            <p:spPr>
              <a:xfrm>
                <a:off x="6554312" y="3239990"/>
                <a:ext cx="800347" cy="520399"/>
              </a:xfrm>
              <a:prstGeom prst="rect">
                <a:avLst/>
              </a:prstGeom>
              <a:blipFill>
                <a:blip r:embed="rId4"/>
                <a:stretch>
                  <a:fillRect/>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1B70167D-E604-9B69-06B2-0E0E52C8FCF0}"/>
              </a:ext>
            </a:extLst>
          </p:cNvPr>
          <p:cNvSpPr txBox="1"/>
          <p:nvPr/>
        </p:nvSpPr>
        <p:spPr>
          <a:xfrm>
            <a:off x="4065556" y="1095028"/>
            <a:ext cx="3190630" cy="523220"/>
          </a:xfrm>
          <a:prstGeom prst="rect">
            <a:avLst/>
          </a:prstGeom>
          <a:noFill/>
        </p:spPr>
        <p:txBody>
          <a:bodyPr wrap="square">
            <a:spAutoFit/>
          </a:bodyPr>
          <a:lstStyle/>
          <a:p>
            <a:pPr marL="158750" algn="r" rtl="1">
              <a:spcBef>
                <a:spcPts val="0"/>
              </a:spcBef>
              <a:spcAft>
                <a:spcPts val="800"/>
              </a:spcAft>
            </a:pPr>
            <a:r>
              <a:rPr lang="he-IL" sz="1400" b="0" i="0" u="none" strike="noStrike" dirty="0">
                <a:solidFill>
                  <a:srgbClr val="000000"/>
                </a:solidFill>
                <a:effectLst/>
                <a:latin typeface="David" panose="020E0502060401010101" pitchFamily="34" charset="-79"/>
                <a:cs typeface="David" panose="020E0502060401010101" pitchFamily="34" charset="-79"/>
              </a:rPr>
              <a:t>כמובן, ניתן לתאר כל גל מורכב, על ידי איסוף מספר גלים בסיסיים מהצורה הבאה</a:t>
            </a:r>
            <a:endParaRPr lang="en-US" dirty="0">
              <a:latin typeface="David" panose="020E0502060401010101" pitchFamily="34" charset="-79"/>
              <a:cs typeface="David" panose="020E0502060401010101" pitchFamily="34" charset="-79"/>
            </a:endParaRPr>
          </a:p>
        </p:txBody>
      </p:sp>
      <p:sp>
        <p:nvSpPr>
          <p:cNvPr id="9" name="TextBox 8">
            <a:extLst>
              <a:ext uri="{FF2B5EF4-FFF2-40B4-BE49-F238E27FC236}">
                <a16:creationId xmlns:a16="http://schemas.microsoft.com/office/drawing/2014/main" id="{078B7317-A402-4825-7990-9FE20590CB68}"/>
              </a:ext>
            </a:extLst>
          </p:cNvPr>
          <p:cNvSpPr txBox="1"/>
          <p:nvPr/>
        </p:nvSpPr>
        <p:spPr>
          <a:xfrm>
            <a:off x="1234366" y="3758594"/>
            <a:ext cx="2282853" cy="523220"/>
          </a:xfrm>
          <a:prstGeom prst="rect">
            <a:avLst/>
          </a:prstGeom>
          <a:noFill/>
        </p:spPr>
        <p:txBody>
          <a:bodyPr wrap="square">
            <a:spAutoFit/>
          </a:bodyPr>
          <a:lstStyle/>
          <a:p>
            <a:pPr marL="158750" algn="r" rtl="1">
              <a:spcBef>
                <a:spcPts val="0"/>
              </a:spcBef>
              <a:spcAft>
                <a:spcPts val="800"/>
              </a:spcAft>
            </a:pPr>
            <a:r>
              <a:rPr lang="he-IL" sz="1400" dirty="0">
                <a:latin typeface="David" panose="020E0502060401010101" pitchFamily="34" charset="-79"/>
                <a:cs typeface="David" panose="020E0502060401010101" pitchFamily="34" charset="-79"/>
              </a:rPr>
              <a:t>קוראים לו מספר גל, משום שהוא קובע את אורך הגל</a:t>
            </a:r>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926586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9"/>
        <p:cNvGrpSpPr/>
        <p:nvPr/>
      </p:nvGrpSpPr>
      <p:grpSpPr>
        <a:xfrm>
          <a:off x="0" y="0"/>
          <a:ext cx="0" cy="0"/>
          <a:chOff x="0" y="0"/>
          <a:chExt cx="0" cy="0"/>
        </a:xfrm>
      </p:grpSpPr>
      <p:sp>
        <p:nvSpPr>
          <p:cNvPr id="9" name="Google Shape;1410;p47">
            <a:extLst>
              <a:ext uri="{FF2B5EF4-FFF2-40B4-BE49-F238E27FC236}">
                <a16:creationId xmlns:a16="http://schemas.microsoft.com/office/drawing/2014/main" id="{27DA6AD3-FD74-33DD-0124-EFD40D539ABC}"/>
              </a:ext>
            </a:extLst>
          </p:cNvPr>
          <p:cNvSpPr/>
          <p:nvPr/>
        </p:nvSpPr>
        <p:spPr>
          <a:xfrm>
            <a:off x="1142046" y="1743818"/>
            <a:ext cx="6647431" cy="422647"/>
          </a:xfrm>
          <a:custGeom>
            <a:avLst/>
            <a:gdLst/>
            <a:ahLst/>
            <a:cxnLst/>
            <a:rect l="l" t="t" r="r" b="b"/>
            <a:pathLst>
              <a:path w="35993" h="2384" extrusionOk="0">
                <a:moveTo>
                  <a:pt x="1134" y="1"/>
                </a:moveTo>
                <a:lnTo>
                  <a:pt x="1134" y="51"/>
                </a:lnTo>
                <a:lnTo>
                  <a:pt x="1501" y="51"/>
                </a:lnTo>
                <a:lnTo>
                  <a:pt x="1501" y="1"/>
                </a:lnTo>
                <a:close/>
                <a:moveTo>
                  <a:pt x="1867" y="1"/>
                </a:moveTo>
                <a:lnTo>
                  <a:pt x="1867" y="51"/>
                </a:lnTo>
                <a:lnTo>
                  <a:pt x="2234" y="51"/>
                </a:lnTo>
                <a:lnTo>
                  <a:pt x="2234" y="1"/>
                </a:lnTo>
                <a:close/>
                <a:moveTo>
                  <a:pt x="2617" y="1"/>
                </a:moveTo>
                <a:lnTo>
                  <a:pt x="2617" y="51"/>
                </a:lnTo>
                <a:lnTo>
                  <a:pt x="2984" y="51"/>
                </a:lnTo>
                <a:lnTo>
                  <a:pt x="2984" y="1"/>
                </a:lnTo>
                <a:close/>
                <a:moveTo>
                  <a:pt x="3350" y="1"/>
                </a:moveTo>
                <a:lnTo>
                  <a:pt x="3350" y="51"/>
                </a:lnTo>
                <a:lnTo>
                  <a:pt x="3717" y="51"/>
                </a:lnTo>
                <a:lnTo>
                  <a:pt x="3717" y="1"/>
                </a:lnTo>
                <a:close/>
                <a:moveTo>
                  <a:pt x="4083" y="1"/>
                </a:moveTo>
                <a:lnTo>
                  <a:pt x="4083" y="51"/>
                </a:lnTo>
                <a:lnTo>
                  <a:pt x="4467" y="51"/>
                </a:lnTo>
                <a:lnTo>
                  <a:pt x="4467" y="1"/>
                </a:lnTo>
                <a:close/>
                <a:moveTo>
                  <a:pt x="4833" y="1"/>
                </a:moveTo>
                <a:lnTo>
                  <a:pt x="4833" y="51"/>
                </a:lnTo>
                <a:lnTo>
                  <a:pt x="5200" y="51"/>
                </a:lnTo>
                <a:lnTo>
                  <a:pt x="5200" y="1"/>
                </a:lnTo>
                <a:close/>
                <a:moveTo>
                  <a:pt x="5566" y="1"/>
                </a:moveTo>
                <a:lnTo>
                  <a:pt x="5566" y="51"/>
                </a:lnTo>
                <a:lnTo>
                  <a:pt x="5933" y="51"/>
                </a:lnTo>
                <a:lnTo>
                  <a:pt x="5933" y="1"/>
                </a:lnTo>
                <a:close/>
                <a:moveTo>
                  <a:pt x="6316" y="1"/>
                </a:moveTo>
                <a:lnTo>
                  <a:pt x="6316" y="51"/>
                </a:lnTo>
                <a:lnTo>
                  <a:pt x="6683" y="51"/>
                </a:lnTo>
                <a:lnTo>
                  <a:pt x="6683" y="1"/>
                </a:lnTo>
                <a:close/>
                <a:moveTo>
                  <a:pt x="7049" y="1"/>
                </a:moveTo>
                <a:lnTo>
                  <a:pt x="7049" y="51"/>
                </a:lnTo>
                <a:lnTo>
                  <a:pt x="7416" y="51"/>
                </a:lnTo>
                <a:lnTo>
                  <a:pt x="7416" y="1"/>
                </a:lnTo>
                <a:close/>
                <a:moveTo>
                  <a:pt x="7799" y="1"/>
                </a:moveTo>
                <a:lnTo>
                  <a:pt x="7799" y="51"/>
                </a:lnTo>
                <a:lnTo>
                  <a:pt x="8166" y="51"/>
                </a:lnTo>
                <a:lnTo>
                  <a:pt x="8166" y="1"/>
                </a:lnTo>
                <a:close/>
                <a:moveTo>
                  <a:pt x="8532" y="1"/>
                </a:moveTo>
                <a:lnTo>
                  <a:pt x="8532" y="51"/>
                </a:lnTo>
                <a:lnTo>
                  <a:pt x="8899" y="51"/>
                </a:lnTo>
                <a:lnTo>
                  <a:pt x="8899" y="1"/>
                </a:lnTo>
                <a:close/>
                <a:moveTo>
                  <a:pt x="9265" y="1"/>
                </a:moveTo>
                <a:lnTo>
                  <a:pt x="9265" y="51"/>
                </a:lnTo>
                <a:lnTo>
                  <a:pt x="9632" y="51"/>
                </a:lnTo>
                <a:lnTo>
                  <a:pt x="9632" y="1"/>
                </a:lnTo>
                <a:close/>
                <a:moveTo>
                  <a:pt x="10015" y="1"/>
                </a:moveTo>
                <a:lnTo>
                  <a:pt x="10015" y="51"/>
                </a:lnTo>
                <a:lnTo>
                  <a:pt x="10382" y="51"/>
                </a:lnTo>
                <a:lnTo>
                  <a:pt x="10382" y="1"/>
                </a:lnTo>
                <a:close/>
                <a:moveTo>
                  <a:pt x="10748" y="1"/>
                </a:moveTo>
                <a:lnTo>
                  <a:pt x="10748" y="51"/>
                </a:lnTo>
                <a:lnTo>
                  <a:pt x="11115" y="51"/>
                </a:lnTo>
                <a:lnTo>
                  <a:pt x="11115" y="1"/>
                </a:lnTo>
                <a:close/>
                <a:moveTo>
                  <a:pt x="11482" y="1"/>
                </a:moveTo>
                <a:lnTo>
                  <a:pt x="11482" y="51"/>
                </a:lnTo>
                <a:lnTo>
                  <a:pt x="11865" y="51"/>
                </a:lnTo>
                <a:lnTo>
                  <a:pt x="11865" y="1"/>
                </a:lnTo>
                <a:close/>
                <a:moveTo>
                  <a:pt x="12231" y="1"/>
                </a:moveTo>
                <a:lnTo>
                  <a:pt x="12231" y="51"/>
                </a:lnTo>
                <a:lnTo>
                  <a:pt x="12598" y="51"/>
                </a:lnTo>
                <a:lnTo>
                  <a:pt x="12598" y="1"/>
                </a:lnTo>
                <a:close/>
                <a:moveTo>
                  <a:pt x="12965" y="1"/>
                </a:moveTo>
                <a:lnTo>
                  <a:pt x="12965" y="51"/>
                </a:lnTo>
                <a:lnTo>
                  <a:pt x="13331" y="51"/>
                </a:lnTo>
                <a:lnTo>
                  <a:pt x="13331" y="1"/>
                </a:lnTo>
                <a:close/>
                <a:moveTo>
                  <a:pt x="13714" y="1"/>
                </a:moveTo>
                <a:lnTo>
                  <a:pt x="13714" y="51"/>
                </a:lnTo>
                <a:lnTo>
                  <a:pt x="14081" y="51"/>
                </a:lnTo>
                <a:lnTo>
                  <a:pt x="14081" y="1"/>
                </a:lnTo>
                <a:close/>
                <a:moveTo>
                  <a:pt x="14448" y="1"/>
                </a:moveTo>
                <a:lnTo>
                  <a:pt x="14448" y="51"/>
                </a:lnTo>
                <a:lnTo>
                  <a:pt x="14814" y="51"/>
                </a:lnTo>
                <a:lnTo>
                  <a:pt x="14814" y="1"/>
                </a:lnTo>
                <a:close/>
                <a:moveTo>
                  <a:pt x="15181" y="1"/>
                </a:moveTo>
                <a:lnTo>
                  <a:pt x="15181" y="51"/>
                </a:lnTo>
                <a:lnTo>
                  <a:pt x="15564" y="51"/>
                </a:lnTo>
                <a:lnTo>
                  <a:pt x="15564" y="1"/>
                </a:lnTo>
                <a:close/>
                <a:moveTo>
                  <a:pt x="15931" y="1"/>
                </a:moveTo>
                <a:lnTo>
                  <a:pt x="15931" y="51"/>
                </a:lnTo>
                <a:lnTo>
                  <a:pt x="16297" y="51"/>
                </a:lnTo>
                <a:lnTo>
                  <a:pt x="16297" y="1"/>
                </a:lnTo>
                <a:close/>
                <a:moveTo>
                  <a:pt x="16664" y="1"/>
                </a:moveTo>
                <a:lnTo>
                  <a:pt x="16664" y="51"/>
                </a:lnTo>
                <a:lnTo>
                  <a:pt x="17030" y="51"/>
                </a:lnTo>
                <a:lnTo>
                  <a:pt x="17030" y="1"/>
                </a:lnTo>
                <a:close/>
                <a:moveTo>
                  <a:pt x="17414" y="1"/>
                </a:moveTo>
                <a:lnTo>
                  <a:pt x="17414" y="51"/>
                </a:lnTo>
                <a:lnTo>
                  <a:pt x="17780" y="51"/>
                </a:lnTo>
                <a:lnTo>
                  <a:pt x="17780" y="1"/>
                </a:lnTo>
                <a:close/>
                <a:moveTo>
                  <a:pt x="18147" y="1"/>
                </a:moveTo>
                <a:lnTo>
                  <a:pt x="18147" y="51"/>
                </a:lnTo>
                <a:lnTo>
                  <a:pt x="18513" y="51"/>
                </a:lnTo>
                <a:lnTo>
                  <a:pt x="18513" y="1"/>
                </a:lnTo>
                <a:close/>
                <a:moveTo>
                  <a:pt x="18880" y="1"/>
                </a:moveTo>
                <a:lnTo>
                  <a:pt x="18880" y="51"/>
                </a:lnTo>
                <a:lnTo>
                  <a:pt x="19263" y="51"/>
                </a:lnTo>
                <a:lnTo>
                  <a:pt x="19246" y="1"/>
                </a:lnTo>
                <a:close/>
                <a:moveTo>
                  <a:pt x="19630" y="1"/>
                </a:moveTo>
                <a:lnTo>
                  <a:pt x="19630" y="51"/>
                </a:lnTo>
                <a:lnTo>
                  <a:pt x="19996" y="51"/>
                </a:lnTo>
                <a:lnTo>
                  <a:pt x="19996" y="1"/>
                </a:lnTo>
                <a:close/>
                <a:moveTo>
                  <a:pt x="20363" y="1"/>
                </a:moveTo>
                <a:lnTo>
                  <a:pt x="20363" y="51"/>
                </a:lnTo>
                <a:lnTo>
                  <a:pt x="20729" y="51"/>
                </a:lnTo>
                <a:lnTo>
                  <a:pt x="20729" y="1"/>
                </a:lnTo>
                <a:close/>
                <a:moveTo>
                  <a:pt x="21113" y="1"/>
                </a:moveTo>
                <a:lnTo>
                  <a:pt x="21113" y="51"/>
                </a:lnTo>
                <a:lnTo>
                  <a:pt x="21479" y="51"/>
                </a:lnTo>
                <a:lnTo>
                  <a:pt x="21479" y="1"/>
                </a:lnTo>
                <a:close/>
                <a:moveTo>
                  <a:pt x="21846" y="1"/>
                </a:moveTo>
                <a:lnTo>
                  <a:pt x="21846" y="51"/>
                </a:lnTo>
                <a:lnTo>
                  <a:pt x="22212" y="51"/>
                </a:lnTo>
                <a:lnTo>
                  <a:pt x="22212" y="1"/>
                </a:lnTo>
                <a:close/>
                <a:moveTo>
                  <a:pt x="22579" y="1"/>
                </a:moveTo>
                <a:lnTo>
                  <a:pt x="22579" y="51"/>
                </a:lnTo>
                <a:lnTo>
                  <a:pt x="22962" y="51"/>
                </a:lnTo>
                <a:lnTo>
                  <a:pt x="22962" y="1"/>
                </a:lnTo>
                <a:close/>
                <a:moveTo>
                  <a:pt x="23329" y="1"/>
                </a:moveTo>
                <a:lnTo>
                  <a:pt x="23329" y="51"/>
                </a:lnTo>
                <a:lnTo>
                  <a:pt x="23695" y="51"/>
                </a:lnTo>
                <a:lnTo>
                  <a:pt x="23695" y="1"/>
                </a:lnTo>
                <a:close/>
                <a:moveTo>
                  <a:pt x="24062" y="1"/>
                </a:moveTo>
                <a:lnTo>
                  <a:pt x="24062" y="51"/>
                </a:lnTo>
                <a:lnTo>
                  <a:pt x="24429" y="51"/>
                </a:lnTo>
                <a:lnTo>
                  <a:pt x="24429" y="1"/>
                </a:lnTo>
                <a:close/>
                <a:moveTo>
                  <a:pt x="24812" y="1"/>
                </a:moveTo>
                <a:lnTo>
                  <a:pt x="24812" y="51"/>
                </a:lnTo>
                <a:lnTo>
                  <a:pt x="25178" y="51"/>
                </a:lnTo>
                <a:lnTo>
                  <a:pt x="25178" y="1"/>
                </a:lnTo>
                <a:close/>
                <a:moveTo>
                  <a:pt x="25545" y="1"/>
                </a:moveTo>
                <a:lnTo>
                  <a:pt x="25545" y="51"/>
                </a:lnTo>
                <a:lnTo>
                  <a:pt x="25912" y="51"/>
                </a:lnTo>
                <a:lnTo>
                  <a:pt x="25912" y="1"/>
                </a:lnTo>
                <a:close/>
                <a:moveTo>
                  <a:pt x="26278" y="1"/>
                </a:moveTo>
                <a:lnTo>
                  <a:pt x="26278" y="51"/>
                </a:lnTo>
                <a:lnTo>
                  <a:pt x="26661" y="51"/>
                </a:lnTo>
                <a:lnTo>
                  <a:pt x="26661" y="1"/>
                </a:lnTo>
                <a:close/>
                <a:moveTo>
                  <a:pt x="27028" y="1"/>
                </a:moveTo>
                <a:lnTo>
                  <a:pt x="27028" y="51"/>
                </a:lnTo>
                <a:lnTo>
                  <a:pt x="27395" y="51"/>
                </a:lnTo>
                <a:lnTo>
                  <a:pt x="27395" y="1"/>
                </a:lnTo>
                <a:close/>
                <a:moveTo>
                  <a:pt x="27761" y="1"/>
                </a:moveTo>
                <a:lnTo>
                  <a:pt x="27761" y="51"/>
                </a:lnTo>
                <a:lnTo>
                  <a:pt x="28128" y="51"/>
                </a:lnTo>
                <a:lnTo>
                  <a:pt x="28128" y="1"/>
                </a:lnTo>
                <a:close/>
                <a:moveTo>
                  <a:pt x="28494" y="1"/>
                </a:moveTo>
                <a:lnTo>
                  <a:pt x="28494" y="51"/>
                </a:lnTo>
                <a:lnTo>
                  <a:pt x="28878" y="51"/>
                </a:lnTo>
                <a:lnTo>
                  <a:pt x="28878" y="1"/>
                </a:lnTo>
                <a:close/>
                <a:moveTo>
                  <a:pt x="29244" y="1"/>
                </a:moveTo>
                <a:lnTo>
                  <a:pt x="29244" y="51"/>
                </a:lnTo>
                <a:lnTo>
                  <a:pt x="29611" y="51"/>
                </a:lnTo>
                <a:lnTo>
                  <a:pt x="29611" y="1"/>
                </a:lnTo>
                <a:close/>
                <a:moveTo>
                  <a:pt x="29994" y="1"/>
                </a:moveTo>
                <a:lnTo>
                  <a:pt x="29994" y="51"/>
                </a:lnTo>
                <a:lnTo>
                  <a:pt x="30344" y="51"/>
                </a:lnTo>
                <a:lnTo>
                  <a:pt x="30361" y="1"/>
                </a:lnTo>
                <a:close/>
                <a:moveTo>
                  <a:pt x="30727" y="1"/>
                </a:moveTo>
                <a:lnTo>
                  <a:pt x="30727" y="51"/>
                </a:lnTo>
                <a:lnTo>
                  <a:pt x="31094" y="51"/>
                </a:lnTo>
                <a:lnTo>
                  <a:pt x="31094" y="1"/>
                </a:lnTo>
                <a:close/>
                <a:moveTo>
                  <a:pt x="31460" y="1"/>
                </a:moveTo>
                <a:lnTo>
                  <a:pt x="31460" y="51"/>
                </a:lnTo>
                <a:lnTo>
                  <a:pt x="31827" y="51"/>
                </a:lnTo>
                <a:lnTo>
                  <a:pt x="31827" y="1"/>
                </a:lnTo>
                <a:close/>
                <a:moveTo>
                  <a:pt x="32193" y="1"/>
                </a:moveTo>
                <a:lnTo>
                  <a:pt x="32193" y="51"/>
                </a:lnTo>
                <a:lnTo>
                  <a:pt x="32577" y="51"/>
                </a:lnTo>
                <a:lnTo>
                  <a:pt x="32577" y="1"/>
                </a:lnTo>
                <a:close/>
                <a:moveTo>
                  <a:pt x="32943" y="1"/>
                </a:moveTo>
                <a:lnTo>
                  <a:pt x="32943" y="51"/>
                </a:lnTo>
                <a:lnTo>
                  <a:pt x="33310" y="51"/>
                </a:lnTo>
                <a:lnTo>
                  <a:pt x="33327" y="1"/>
                </a:lnTo>
                <a:close/>
                <a:moveTo>
                  <a:pt x="33676" y="1"/>
                </a:moveTo>
                <a:lnTo>
                  <a:pt x="33676" y="51"/>
                </a:lnTo>
                <a:lnTo>
                  <a:pt x="34043" y="51"/>
                </a:lnTo>
                <a:lnTo>
                  <a:pt x="34043" y="1"/>
                </a:lnTo>
                <a:close/>
                <a:moveTo>
                  <a:pt x="34426" y="1"/>
                </a:moveTo>
                <a:lnTo>
                  <a:pt x="34426" y="51"/>
                </a:lnTo>
                <a:lnTo>
                  <a:pt x="34793" y="51"/>
                </a:lnTo>
                <a:lnTo>
                  <a:pt x="34793" y="1"/>
                </a:lnTo>
                <a:close/>
                <a:moveTo>
                  <a:pt x="35159" y="68"/>
                </a:moveTo>
                <a:lnTo>
                  <a:pt x="35143" y="101"/>
                </a:lnTo>
                <a:cubicBezTo>
                  <a:pt x="35259" y="134"/>
                  <a:pt x="35359" y="201"/>
                  <a:pt x="35459" y="268"/>
                </a:cubicBezTo>
                <a:lnTo>
                  <a:pt x="35493" y="234"/>
                </a:lnTo>
                <a:cubicBezTo>
                  <a:pt x="35393" y="168"/>
                  <a:pt x="35276" y="101"/>
                  <a:pt x="35159" y="68"/>
                </a:cubicBezTo>
                <a:close/>
                <a:moveTo>
                  <a:pt x="767" y="84"/>
                </a:moveTo>
                <a:cubicBezTo>
                  <a:pt x="651" y="134"/>
                  <a:pt x="534" y="201"/>
                  <a:pt x="451" y="284"/>
                </a:cubicBezTo>
                <a:lnTo>
                  <a:pt x="468" y="318"/>
                </a:lnTo>
                <a:cubicBezTo>
                  <a:pt x="568" y="234"/>
                  <a:pt x="667" y="168"/>
                  <a:pt x="784" y="134"/>
                </a:cubicBezTo>
                <a:lnTo>
                  <a:pt x="767" y="84"/>
                </a:lnTo>
                <a:close/>
                <a:moveTo>
                  <a:pt x="35759" y="501"/>
                </a:moveTo>
                <a:lnTo>
                  <a:pt x="35726" y="517"/>
                </a:lnTo>
                <a:cubicBezTo>
                  <a:pt x="35793" y="617"/>
                  <a:pt x="35843" y="734"/>
                  <a:pt x="35876" y="834"/>
                </a:cubicBezTo>
                <a:lnTo>
                  <a:pt x="35926" y="834"/>
                </a:lnTo>
                <a:cubicBezTo>
                  <a:pt x="35893" y="701"/>
                  <a:pt x="35826" y="601"/>
                  <a:pt x="35759" y="501"/>
                </a:cubicBezTo>
                <a:close/>
                <a:moveTo>
                  <a:pt x="201" y="551"/>
                </a:moveTo>
                <a:cubicBezTo>
                  <a:pt x="134" y="667"/>
                  <a:pt x="84" y="784"/>
                  <a:pt x="51" y="901"/>
                </a:cubicBezTo>
                <a:lnTo>
                  <a:pt x="84" y="917"/>
                </a:lnTo>
                <a:cubicBezTo>
                  <a:pt x="118" y="801"/>
                  <a:pt x="168" y="684"/>
                  <a:pt x="234" y="584"/>
                </a:cubicBezTo>
                <a:lnTo>
                  <a:pt x="201" y="551"/>
                </a:lnTo>
                <a:close/>
                <a:moveTo>
                  <a:pt x="35943" y="1201"/>
                </a:moveTo>
                <a:lnTo>
                  <a:pt x="35943" y="1567"/>
                </a:lnTo>
                <a:lnTo>
                  <a:pt x="35993" y="1567"/>
                </a:lnTo>
                <a:lnTo>
                  <a:pt x="35993" y="1201"/>
                </a:lnTo>
                <a:close/>
                <a:moveTo>
                  <a:pt x="1" y="1284"/>
                </a:moveTo>
                <a:lnTo>
                  <a:pt x="1" y="1651"/>
                </a:lnTo>
                <a:lnTo>
                  <a:pt x="51" y="1651"/>
                </a:lnTo>
                <a:lnTo>
                  <a:pt x="51" y="1284"/>
                </a:lnTo>
                <a:close/>
                <a:moveTo>
                  <a:pt x="35943" y="1934"/>
                </a:moveTo>
                <a:lnTo>
                  <a:pt x="35943" y="2317"/>
                </a:lnTo>
                <a:lnTo>
                  <a:pt x="35993" y="2317"/>
                </a:lnTo>
                <a:lnTo>
                  <a:pt x="35993" y="1934"/>
                </a:lnTo>
                <a:close/>
                <a:moveTo>
                  <a:pt x="1" y="2017"/>
                </a:moveTo>
                <a:lnTo>
                  <a:pt x="1" y="2384"/>
                </a:lnTo>
                <a:lnTo>
                  <a:pt x="51" y="2384"/>
                </a:lnTo>
                <a:lnTo>
                  <a:pt x="51" y="2017"/>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0" name="Google Shape;1411;p47">
            <a:extLst>
              <a:ext uri="{FF2B5EF4-FFF2-40B4-BE49-F238E27FC236}">
                <a16:creationId xmlns:a16="http://schemas.microsoft.com/office/drawing/2014/main" id="{F3F872BA-DB82-B654-DF59-A5BE4D04EBE4}"/>
              </a:ext>
            </a:extLst>
          </p:cNvPr>
          <p:cNvSpPr/>
          <p:nvPr/>
        </p:nvSpPr>
        <p:spPr>
          <a:xfrm>
            <a:off x="2975938" y="1843866"/>
            <a:ext cx="6205" cy="443390"/>
          </a:xfrm>
          <a:custGeom>
            <a:avLst/>
            <a:gdLst/>
            <a:ahLst/>
            <a:cxnLst/>
            <a:rect l="l" t="t" r="r" b="b"/>
            <a:pathLst>
              <a:path w="35" h="2501" extrusionOk="0">
                <a:moveTo>
                  <a:pt x="1" y="1"/>
                </a:moveTo>
                <a:lnTo>
                  <a:pt x="1" y="267"/>
                </a:lnTo>
                <a:lnTo>
                  <a:pt x="34" y="267"/>
                </a:lnTo>
                <a:lnTo>
                  <a:pt x="34" y="1"/>
                </a:lnTo>
                <a:close/>
                <a:moveTo>
                  <a:pt x="1" y="650"/>
                </a:moveTo>
                <a:lnTo>
                  <a:pt x="1" y="1017"/>
                </a:lnTo>
                <a:lnTo>
                  <a:pt x="34" y="1017"/>
                </a:lnTo>
                <a:lnTo>
                  <a:pt x="34" y="650"/>
                </a:lnTo>
                <a:close/>
                <a:moveTo>
                  <a:pt x="1" y="1384"/>
                </a:moveTo>
                <a:lnTo>
                  <a:pt x="1" y="1750"/>
                </a:lnTo>
                <a:lnTo>
                  <a:pt x="34" y="1750"/>
                </a:lnTo>
                <a:lnTo>
                  <a:pt x="34" y="1384"/>
                </a:lnTo>
                <a:close/>
                <a:moveTo>
                  <a:pt x="1" y="2117"/>
                </a:moveTo>
                <a:lnTo>
                  <a:pt x="1" y="2500"/>
                </a:lnTo>
                <a:lnTo>
                  <a:pt x="34" y="2500"/>
                </a:lnTo>
                <a:lnTo>
                  <a:pt x="34"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3" name="Google Shape;1413;p47">
            <a:extLst>
              <a:ext uri="{FF2B5EF4-FFF2-40B4-BE49-F238E27FC236}">
                <a16:creationId xmlns:a16="http://schemas.microsoft.com/office/drawing/2014/main" id="{8188ED86-D198-3B2F-99C3-E5395F79012E}"/>
              </a:ext>
            </a:extLst>
          </p:cNvPr>
          <p:cNvSpPr/>
          <p:nvPr/>
        </p:nvSpPr>
        <p:spPr>
          <a:xfrm>
            <a:off x="6172773" y="1823285"/>
            <a:ext cx="9042" cy="443390"/>
          </a:xfrm>
          <a:custGeom>
            <a:avLst/>
            <a:gdLst/>
            <a:ahLst/>
            <a:cxnLst/>
            <a:rect l="l" t="t" r="r" b="b"/>
            <a:pathLst>
              <a:path w="51" h="2501" extrusionOk="0">
                <a:moveTo>
                  <a:pt x="1" y="1"/>
                </a:moveTo>
                <a:lnTo>
                  <a:pt x="1" y="267"/>
                </a:lnTo>
                <a:lnTo>
                  <a:pt x="51" y="267"/>
                </a:lnTo>
                <a:lnTo>
                  <a:pt x="51" y="1"/>
                </a:lnTo>
                <a:close/>
                <a:moveTo>
                  <a:pt x="1" y="650"/>
                </a:moveTo>
                <a:lnTo>
                  <a:pt x="1" y="1017"/>
                </a:lnTo>
                <a:lnTo>
                  <a:pt x="51" y="1017"/>
                </a:lnTo>
                <a:lnTo>
                  <a:pt x="51" y="650"/>
                </a:lnTo>
                <a:close/>
                <a:moveTo>
                  <a:pt x="1" y="1384"/>
                </a:moveTo>
                <a:lnTo>
                  <a:pt x="1" y="1750"/>
                </a:lnTo>
                <a:lnTo>
                  <a:pt x="51" y="1750"/>
                </a:lnTo>
                <a:lnTo>
                  <a:pt x="51" y="1384"/>
                </a:lnTo>
                <a:close/>
                <a:moveTo>
                  <a:pt x="1" y="2117"/>
                </a:moveTo>
                <a:lnTo>
                  <a:pt x="1" y="2500"/>
                </a:lnTo>
                <a:lnTo>
                  <a:pt x="51" y="2500"/>
                </a:lnTo>
                <a:lnTo>
                  <a:pt x="51"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 name="Google Shape;1414;p47">
            <a:extLst>
              <a:ext uri="{FF2B5EF4-FFF2-40B4-BE49-F238E27FC236}">
                <a16:creationId xmlns:a16="http://schemas.microsoft.com/office/drawing/2014/main" id="{D0642D20-ABE0-FAFC-3CCC-514A95615863}"/>
              </a:ext>
            </a:extLst>
          </p:cNvPr>
          <p:cNvSpPr/>
          <p:nvPr/>
        </p:nvSpPr>
        <p:spPr>
          <a:xfrm>
            <a:off x="4642579" y="1415081"/>
            <a:ext cx="6028" cy="195191"/>
          </a:xfrm>
          <a:custGeom>
            <a:avLst/>
            <a:gdLst/>
            <a:ahLst/>
            <a:cxnLst/>
            <a:rect l="l" t="t" r="r" b="b"/>
            <a:pathLst>
              <a:path w="34" h="1101" extrusionOk="0">
                <a:moveTo>
                  <a:pt x="0" y="1"/>
                </a:moveTo>
                <a:lnTo>
                  <a:pt x="0" y="367"/>
                </a:lnTo>
                <a:lnTo>
                  <a:pt x="33" y="367"/>
                </a:lnTo>
                <a:lnTo>
                  <a:pt x="33" y="1"/>
                </a:lnTo>
                <a:close/>
                <a:moveTo>
                  <a:pt x="0" y="734"/>
                </a:moveTo>
                <a:lnTo>
                  <a:pt x="0" y="1101"/>
                </a:lnTo>
                <a:lnTo>
                  <a:pt x="33" y="1101"/>
                </a:lnTo>
                <a:lnTo>
                  <a:pt x="33" y="734"/>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5" name="Google Shape;1416;p47">
            <a:extLst>
              <a:ext uri="{FF2B5EF4-FFF2-40B4-BE49-F238E27FC236}">
                <a16:creationId xmlns:a16="http://schemas.microsoft.com/office/drawing/2014/main" id="{CCB94AAA-028B-CAD8-E067-9D638E1BF969}"/>
              </a:ext>
            </a:extLst>
          </p:cNvPr>
          <p:cNvSpPr/>
          <p:nvPr/>
        </p:nvSpPr>
        <p:spPr>
          <a:xfrm>
            <a:off x="3631667" y="794481"/>
            <a:ext cx="2086925" cy="519085"/>
          </a:xfrm>
          <a:custGeom>
            <a:avLst/>
            <a:gdLst/>
            <a:ahLst/>
            <a:cxnLst/>
            <a:rect l="l" t="t" r="r" b="b"/>
            <a:pathLst>
              <a:path w="8049" h="2134" extrusionOk="0">
                <a:moveTo>
                  <a:pt x="284" y="0"/>
                </a:moveTo>
                <a:lnTo>
                  <a:pt x="284" y="34"/>
                </a:lnTo>
                <a:lnTo>
                  <a:pt x="650" y="34"/>
                </a:lnTo>
                <a:lnTo>
                  <a:pt x="650" y="0"/>
                </a:lnTo>
                <a:close/>
                <a:moveTo>
                  <a:pt x="1034" y="0"/>
                </a:moveTo>
                <a:lnTo>
                  <a:pt x="1034" y="34"/>
                </a:lnTo>
                <a:lnTo>
                  <a:pt x="1400" y="34"/>
                </a:lnTo>
                <a:lnTo>
                  <a:pt x="1400" y="0"/>
                </a:lnTo>
                <a:close/>
                <a:moveTo>
                  <a:pt x="1767" y="0"/>
                </a:moveTo>
                <a:lnTo>
                  <a:pt x="1767" y="34"/>
                </a:lnTo>
                <a:lnTo>
                  <a:pt x="2133" y="34"/>
                </a:lnTo>
                <a:lnTo>
                  <a:pt x="2133" y="0"/>
                </a:lnTo>
                <a:close/>
                <a:moveTo>
                  <a:pt x="2500" y="0"/>
                </a:moveTo>
                <a:lnTo>
                  <a:pt x="2500" y="34"/>
                </a:lnTo>
                <a:lnTo>
                  <a:pt x="2883" y="34"/>
                </a:lnTo>
                <a:lnTo>
                  <a:pt x="2883" y="0"/>
                </a:lnTo>
                <a:close/>
                <a:moveTo>
                  <a:pt x="3266" y="0"/>
                </a:moveTo>
                <a:lnTo>
                  <a:pt x="3266" y="34"/>
                </a:lnTo>
                <a:lnTo>
                  <a:pt x="3616" y="34"/>
                </a:lnTo>
                <a:lnTo>
                  <a:pt x="3633" y="0"/>
                </a:lnTo>
                <a:close/>
                <a:moveTo>
                  <a:pt x="3983" y="0"/>
                </a:moveTo>
                <a:lnTo>
                  <a:pt x="3983" y="34"/>
                </a:lnTo>
                <a:lnTo>
                  <a:pt x="4349" y="34"/>
                </a:lnTo>
                <a:lnTo>
                  <a:pt x="4349" y="0"/>
                </a:lnTo>
                <a:close/>
                <a:moveTo>
                  <a:pt x="4733" y="0"/>
                </a:moveTo>
                <a:lnTo>
                  <a:pt x="4733" y="34"/>
                </a:lnTo>
                <a:lnTo>
                  <a:pt x="5099" y="34"/>
                </a:lnTo>
                <a:lnTo>
                  <a:pt x="5099" y="0"/>
                </a:lnTo>
                <a:close/>
                <a:moveTo>
                  <a:pt x="5466" y="0"/>
                </a:moveTo>
                <a:lnTo>
                  <a:pt x="5466" y="34"/>
                </a:lnTo>
                <a:lnTo>
                  <a:pt x="5832" y="34"/>
                </a:lnTo>
                <a:lnTo>
                  <a:pt x="5832" y="0"/>
                </a:lnTo>
                <a:close/>
                <a:moveTo>
                  <a:pt x="6199" y="0"/>
                </a:moveTo>
                <a:lnTo>
                  <a:pt x="6199" y="34"/>
                </a:lnTo>
                <a:lnTo>
                  <a:pt x="6566" y="34"/>
                </a:lnTo>
                <a:lnTo>
                  <a:pt x="6566" y="0"/>
                </a:lnTo>
                <a:close/>
                <a:moveTo>
                  <a:pt x="6949" y="0"/>
                </a:moveTo>
                <a:lnTo>
                  <a:pt x="6949" y="34"/>
                </a:lnTo>
                <a:lnTo>
                  <a:pt x="7315" y="34"/>
                </a:lnTo>
                <a:lnTo>
                  <a:pt x="7315" y="0"/>
                </a:lnTo>
                <a:close/>
                <a:moveTo>
                  <a:pt x="7682" y="0"/>
                </a:moveTo>
                <a:lnTo>
                  <a:pt x="7682" y="34"/>
                </a:lnTo>
                <a:lnTo>
                  <a:pt x="8049" y="34"/>
                </a:lnTo>
                <a:lnTo>
                  <a:pt x="8049" y="0"/>
                </a:lnTo>
                <a:close/>
                <a:moveTo>
                  <a:pt x="0" y="117"/>
                </a:moveTo>
                <a:lnTo>
                  <a:pt x="0" y="484"/>
                </a:lnTo>
                <a:lnTo>
                  <a:pt x="50" y="484"/>
                </a:lnTo>
                <a:lnTo>
                  <a:pt x="50" y="117"/>
                </a:lnTo>
                <a:close/>
                <a:moveTo>
                  <a:pt x="7999" y="417"/>
                </a:moveTo>
                <a:lnTo>
                  <a:pt x="7999" y="784"/>
                </a:lnTo>
                <a:lnTo>
                  <a:pt x="8049" y="784"/>
                </a:lnTo>
                <a:lnTo>
                  <a:pt x="8049" y="417"/>
                </a:lnTo>
                <a:close/>
                <a:moveTo>
                  <a:pt x="0" y="867"/>
                </a:moveTo>
                <a:lnTo>
                  <a:pt x="0" y="1233"/>
                </a:lnTo>
                <a:lnTo>
                  <a:pt x="50" y="1233"/>
                </a:lnTo>
                <a:lnTo>
                  <a:pt x="50" y="867"/>
                </a:lnTo>
                <a:close/>
                <a:moveTo>
                  <a:pt x="7999" y="1150"/>
                </a:moveTo>
                <a:lnTo>
                  <a:pt x="7999" y="1517"/>
                </a:lnTo>
                <a:lnTo>
                  <a:pt x="8049" y="1517"/>
                </a:lnTo>
                <a:lnTo>
                  <a:pt x="8049" y="1150"/>
                </a:lnTo>
                <a:close/>
                <a:moveTo>
                  <a:pt x="0" y="1600"/>
                </a:moveTo>
                <a:lnTo>
                  <a:pt x="0" y="1967"/>
                </a:lnTo>
                <a:lnTo>
                  <a:pt x="50" y="1967"/>
                </a:lnTo>
                <a:lnTo>
                  <a:pt x="50" y="1600"/>
                </a:lnTo>
                <a:close/>
                <a:moveTo>
                  <a:pt x="250" y="2083"/>
                </a:moveTo>
                <a:lnTo>
                  <a:pt x="250" y="2133"/>
                </a:lnTo>
                <a:lnTo>
                  <a:pt x="634" y="2133"/>
                </a:lnTo>
                <a:lnTo>
                  <a:pt x="634" y="2083"/>
                </a:lnTo>
                <a:close/>
                <a:moveTo>
                  <a:pt x="1000" y="2083"/>
                </a:moveTo>
                <a:lnTo>
                  <a:pt x="1000" y="2133"/>
                </a:lnTo>
                <a:lnTo>
                  <a:pt x="1367" y="2133"/>
                </a:lnTo>
                <a:lnTo>
                  <a:pt x="1384" y="2083"/>
                </a:lnTo>
                <a:close/>
                <a:moveTo>
                  <a:pt x="1733" y="2083"/>
                </a:moveTo>
                <a:lnTo>
                  <a:pt x="1733" y="2133"/>
                </a:lnTo>
                <a:lnTo>
                  <a:pt x="2100" y="2133"/>
                </a:lnTo>
                <a:lnTo>
                  <a:pt x="2100" y="2083"/>
                </a:lnTo>
                <a:close/>
                <a:moveTo>
                  <a:pt x="2483" y="2083"/>
                </a:moveTo>
                <a:lnTo>
                  <a:pt x="2483" y="2133"/>
                </a:lnTo>
                <a:lnTo>
                  <a:pt x="2850" y="2133"/>
                </a:lnTo>
                <a:lnTo>
                  <a:pt x="2850" y="2083"/>
                </a:lnTo>
                <a:close/>
                <a:moveTo>
                  <a:pt x="3216" y="2083"/>
                </a:moveTo>
                <a:lnTo>
                  <a:pt x="3216" y="2133"/>
                </a:lnTo>
                <a:lnTo>
                  <a:pt x="3583" y="2133"/>
                </a:lnTo>
                <a:lnTo>
                  <a:pt x="3583" y="2083"/>
                </a:lnTo>
                <a:close/>
                <a:moveTo>
                  <a:pt x="3950" y="2083"/>
                </a:moveTo>
                <a:lnTo>
                  <a:pt x="3950" y="2133"/>
                </a:lnTo>
                <a:lnTo>
                  <a:pt x="4333" y="2133"/>
                </a:lnTo>
                <a:lnTo>
                  <a:pt x="4333" y="2083"/>
                </a:lnTo>
                <a:close/>
                <a:moveTo>
                  <a:pt x="4699" y="2083"/>
                </a:moveTo>
                <a:lnTo>
                  <a:pt x="4699" y="2133"/>
                </a:lnTo>
                <a:lnTo>
                  <a:pt x="5066" y="2133"/>
                </a:lnTo>
                <a:lnTo>
                  <a:pt x="5066" y="2083"/>
                </a:lnTo>
                <a:close/>
                <a:moveTo>
                  <a:pt x="5433" y="2083"/>
                </a:moveTo>
                <a:lnTo>
                  <a:pt x="5433" y="2133"/>
                </a:lnTo>
                <a:lnTo>
                  <a:pt x="5799" y="2133"/>
                </a:lnTo>
                <a:lnTo>
                  <a:pt x="5799" y="2083"/>
                </a:lnTo>
                <a:close/>
                <a:moveTo>
                  <a:pt x="6182" y="2083"/>
                </a:moveTo>
                <a:lnTo>
                  <a:pt x="6182" y="2133"/>
                </a:lnTo>
                <a:lnTo>
                  <a:pt x="6549" y="2133"/>
                </a:lnTo>
                <a:lnTo>
                  <a:pt x="6549" y="2083"/>
                </a:lnTo>
                <a:close/>
                <a:moveTo>
                  <a:pt x="6916" y="2083"/>
                </a:moveTo>
                <a:lnTo>
                  <a:pt x="6916" y="2133"/>
                </a:lnTo>
                <a:lnTo>
                  <a:pt x="7282" y="2133"/>
                </a:lnTo>
                <a:lnTo>
                  <a:pt x="7282" y="2083"/>
                </a:lnTo>
                <a:close/>
                <a:moveTo>
                  <a:pt x="7999" y="1883"/>
                </a:moveTo>
                <a:lnTo>
                  <a:pt x="7999" y="2083"/>
                </a:lnTo>
                <a:lnTo>
                  <a:pt x="7665" y="2083"/>
                </a:lnTo>
                <a:lnTo>
                  <a:pt x="7665" y="2133"/>
                </a:lnTo>
                <a:lnTo>
                  <a:pt x="8049" y="2133"/>
                </a:lnTo>
                <a:lnTo>
                  <a:pt x="8049" y="1883"/>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6" name="Google Shape;1417;p47">
            <a:extLst>
              <a:ext uri="{FF2B5EF4-FFF2-40B4-BE49-F238E27FC236}">
                <a16:creationId xmlns:a16="http://schemas.microsoft.com/office/drawing/2014/main" id="{11166364-7772-A2E9-0898-F66286542438}"/>
              </a:ext>
            </a:extLst>
          </p:cNvPr>
          <p:cNvSpPr txBox="1"/>
          <p:nvPr/>
        </p:nvSpPr>
        <p:spPr>
          <a:xfrm flipH="1">
            <a:off x="3570865" y="787590"/>
            <a:ext cx="2208528" cy="506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2800" b="1" i="0" u="none" strike="noStrike" kern="0" cap="none" spc="0" normalizeH="0" baseline="0" noProof="0">
                <a:ln>
                  <a:noFill/>
                </a:ln>
                <a:solidFill>
                  <a:srgbClr val="F58870"/>
                </a:solidFill>
                <a:effectLst/>
                <a:uLnTx/>
                <a:uFillTx/>
                <a:latin typeface="David" panose="020E0502060401010101" pitchFamily="34" charset="-79"/>
                <a:ea typeface="Fira Sans ExtraBold"/>
                <a:cs typeface="David" panose="020E0502060401010101" pitchFamily="34" charset="-79"/>
                <a:sym typeface="Fira Sans ExtraBold"/>
              </a:rPr>
              <a:t>גלי מים</a:t>
            </a:r>
            <a:endParaRPr kumimoji="0" sz="2800" b="1" i="0" u="none" strike="noStrike" kern="0" cap="none" spc="0" normalizeH="0" baseline="0" noProof="0">
              <a:ln>
                <a:noFill/>
              </a:ln>
              <a:solidFill>
                <a:srgbClr val="F58870"/>
              </a:solidFill>
              <a:effectLst/>
              <a:uLnTx/>
              <a:uFillTx/>
              <a:latin typeface="David" panose="020E0502060401010101" pitchFamily="34" charset="-79"/>
              <a:ea typeface="Fira Sans ExtraBold"/>
              <a:cs typeface="David" panose="020E0502060401010101" pitchFamily="34" charset="-79"/>
              <a:sym typeface="Fira Sans ExtraBold"/>
            </a:endParaRPr>
          </a:p>
        </p:txBody>
      </p:sp>
      <p:sp>
        <p:nvSpPr>
          <p:cNvPr id="24" name="Google Shape;1468;p47">
            <a:extLst>
              <a:ext uri="{FF2B5EF4-FFF2-40B4-BE49-F238E27FC236}">
                <a16:creationId xmlns:a16="http://schemas.microsoft.com/office/drawing/2014/main" id="{ABA98F13-443D-A208-EAD9-D03F3FF839CB}"/>
              </a:ext>
            </a:extLst>
          </p:cNvPr>
          <p:cNvSpPr txBox="1">
            <a:spLocks noGrp="1"/>
          </p:cNvSpPr>
          <p:nvPr>
            <p:ph type="ctrTitle"/>
          </p:nvPr>
        </p:nvSpPr>
        <p:spPr>
          <a:xfrm>
            <a:off x="338622" y="111239"/>
            <a:ext cx="8520600" cy="53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2400" b="1" i="0" u="none" strike="noStrike">
                <a:solidFill>
                  <a:schemeClr val="accent2">
                    <a:lumMod val="75000"/>
                  </a:schemeClr>
                </a:solidFill>
                <a:effectLst/>
                <a:latin typeface="David" panose="020E0502060401010101" pitchFamily="34" charset="-79"/>
                <a:cs typeface="David" panose="020E0502060401010101" pitchFamily="34" charset="-79"/>
              </a:rPr>
              <a:t>ועוד...(מפת מושגים)</a:t>
            </a:r>
            <a:endParaRPr sz="4000">
              <a:solidFill>
                <a:schemeClr val="accent2">
                  <a:lumMod val="75000"/>
                </a:schemeClr>
              </a:solidFill>
              <a:latin typeface="David" panose="020E0502060401010101" pitchFamily="34" charset="-79"/>
              <a:ea typeface="Fira Sans Extra Condensed"/>
              <a:cs typeface="David" panose="020E0502060401010101" pitchFamily="34" charset="-79"/>
              <a:sym typeface="Fira Sans Extra Condensed"/>
            </a:endParaRPr>
          </a:p>
        </p:txBody>
      </p:sp>
      <p:sp>
        <p:nvSpPr>
          <p:cNvPr id="25" name="תיבת טקסט 1">
            <a:extLst>
              <a:ext uri="{FF2B5EF4-FFF2-40B4-BE49-F238E27FC236}">
                <a16:creationId xmlns:a16="http://schemas.microsoft.com/office/drawing/2014/main" id="{783BBFA3-7E4B-66F1-8301-7D1474ECAB4C}"/>
              </a:ext>
            </a:extLst>
          </p:cNvPr>
          <p:cNvSpPr txBox="1"/>
          <p:nvPr/>
        </p:nvSpPr>
        <p:spPr>
          <a:xfrm>
            <a:off x="7110361" y="3766325"/>
            <a:ext cx="1201015" cy="307777"/>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nvGrpSpPr>
          <p:cNvPr id="26" name="Google Shape;1448;p47">
            <a:extLst>
              <a:ext uri="{FF2B5EF4-FFF2-40B4-BE49-F238E27FC236}">
                <a16:creationId xmlns:a16="http://schemas.microsoft.com/office/drawing/2014/main" id="{3CB6F8C1-0B98-55D1-CC4B-8420AA29CF82}"/>
              </a:ext>
            </a:extLst>
          </p:cNvPr>
          <p:cNvGrpSpPr/>
          <p:nvPr/>
        </p:nvGrpSpPr>
        <p:grpSpPr>
          <a:xfrm>
            <a:off x="5577133" y="2270149"/>
            <a:ext cx="1429202" cy="2414229"/>
            <a:chOff x="7033883" y="2736090"/>
            <a:chExt cx="1429202" cy="1476816"/>
          </a:xfrm>
        </p:grpSpPr>
        <p:grpSp>
          <p:nvGrpSpPr>
            <p:cNvPr id="27" name="Google Shape;1449;p47">
              <a:extLst>
                <a:ext uri="{FF2B5EF4-FFF2-40B4-BE49-F238E27FC236}">
                  <a16:creationId xmlns:a16="http://schemas.microsoft.com/office/drawing/2014/main" id="{55326E9D-9AA2-0935-BCD8-D46996BED377}"/>
                </a:ext>
              </a:extLst>
            </p:cNvPr>
            <p:cNvGrpSpPr/>
            <p:nvPr/>
          </p:nvGrpSpPr>
          <p:grpSpPr>
            <a:xfrm>
              <a:off x="7038306" y="3302481"/>
              <a:ext cx="1418143" cy="910425"/>
              <a:chOff x="663631" y="3303314"/>
              <a:chExt cx="1418143" cy="910425"/>
            </a:xfrm>
          </p:grpSpPr>
          <p:sp>
            <p:nvSpPr>
              <p:cNvPr id="31" name="Google Shape;1450;p47">
                <a:extLst>
                  <a:ext uri="{FF2B5EF4-FFF2-40B4-BE49-F238E27FC236}">
                    <a16:creationId xmlns:a16="http://schemas.microsoft.com/office/drawing/2014/main" id="{063349AB-CB9C-1345-74A9-A52CBFCC6CAD}"/>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08" name="Google Shape;1451;p47">
                <a:extLst>
                  <a:ext uri="{FF2B5EF4-FFF2-40B4-BE49-F238E27FC236}">
                    <a16:creationId xmlns:a16="http://schemas.microsoft.com/office/drawing/2014/main" id="{784072CB-39DA-1F30-89ED-B0AC8550BC49}"/>
                  </a:ext>
                </a:extLst>
              </p:cNvPr>
              <p:cNvSpPr/>
              <p:nvPr/>
            </p:nvSpPr>
            <p:spPr>
              <a:xfrm>
                <a:off x="663631" y="3303314"/>
                <a:ext cx="1418143" cy="764933"/>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28" name="Google Shape;1452;p47">
              <a:extLst>
                <a:ext uri="{FF2B5EF4-FFF2-40B4-BE49-F238E27FC236}">
                  <a16:creationId xmlns:a16="http://schemas.microsoft.com/office/drawing/2014/main" id="{9E499B81-EE54-2879-33B9-385F58DC0B7C}"/>
                </a:ext>
              </a:extLst>
            </p:cNvPr>
            <p:cNvSpPr/>
            <p:nvPr/>
          </p:nvSpPr>
          <p:spPr>
            <a:xfrm>
              <a:off x="7044962" y="2736090"/>
              <a:ext cx="1418123" cy="369285"/>
            </a:xfrm>
            <a:custGeom>
              <a:avLst/>
              <a:gdLst/>
              <a:ahLst/>
              <a:cxnLst/>
              <a:rect l="l" t="t" r="r" b="b"/>
              <a:pathLst>
                <a:path w="7999" h="2083" extrusionOk="0">
                  <a:moveTo>
                    <a:pt x="0" y="0"/>
                  </a:moveTo>
                  <a:lnTo>
                    <a:pt x="0" y="2083"/>
                  </a:lnTo>
                  <a:lnTo>
                    <a:pt x="7998" y="2083"/>
                  </a:lnTo>
                  <a:lnTo>
                    <a:pt x="79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29" name="Google Shape;1453;p47">
              <a:extLst>
                <a:ext uri="{FF2B5EF4-FFF2-40B4-BE49-F238E27FC236}">
                  <a16:creationId xmlns:a16="http://schemas.microsoft.com/office/drawing/2014/main" id="{24788FAF-5BBB-0530-E5F1-738FB647C257}"/>
                </a:ext>
              </a:extLst>
            </p:cNvPr>
            <p:cNvSpPr/>
            <p:nvPr/>
          </p:nvSpPr>
          <p:spPr>
            <a:xfrm>
              <a:off x="7033883" y="2773118"/>
              <a:ext cx="1426987" cy="359988"/>
            </a:xfrm>
            <a:custGeom>
              <a:avLst/>
              <a:gdLst/>
              <a:ahLst/>
              <a:cxnLst/>
              <a:rect l="l" t="t" r="r" b="b"/>
              <a:pathLst>
                <a:path w="8049" h="2134" extrusionOk="0">
                  <a:moveTo>
                    <a:pt x="284" y="0"/>
                  </a:moveTo>
                  <a:lnTo>
                    <a:pt x="284" y="34"/>
                  </a:lnTo>
                  <a:lnTo>
                    <a:pt x="651" y="34"/>
                  </a:lnTo>
                  <a:lnTo>
                    <a:pt x="651" y="0"/>
                  </a:lnTo>
                  <a:close/>
                  <a:moveTo>
                    <a:pt x="1034" y="0"/>
                  </a:moveTo>
                  <a:lnTo>
                    <a:pt x="1034" y="34"/>
                  </a:lnTo>
                  <a:lnTo>
                    <a:pt x="1401" y="34"/>
                  </a:lnTo>
                  <a:lnTo>
                    <a:pt x="1401" y="0"/>
                  </a:lnTo>
                  <a:close/>
                  <a:moveTo>
                    <a:pt x="1767" y="0"/>
                  </a:moveTo>
                  <a:lnTo>
                    <a:pt x="1767" y="34"/>
                  </a:lnTo>
                  <a:lnTo>
                    <a:pt x="2134" y="34"/>
                  </a:lnTo>
                  <a:lnTo>
                    <a:pt x="2134" y="0"/>
                  </a:lnTo>
                  <a:close/>
                  <a:moveTo>
                    <a:pt x="2500" y="0"/>
                  </a:moveTo>
                  <a:lnTo>
                    <a:pt x="2500" y="34"/>
                  </a:lnTo>
                  <a:lnTo>
                    <a:pt x="2884" y="34"/>
                  </a:lnTo>
                  <a:lnTo>
                    <a:pt x="2884" y="0"/>
                  </a:lnTo>
                  <a:close/>
                  <a:moveTo>
                    <a:pt x="3250" y="0"/>
                  </a:moveTo>
                  <a:lnTo>
                    <a:pt x="3250" y="34"/>
                  </a:lnTo>
                  <a:lnTo>
                    <a:pt x="3617" y="34"/>
                  </a:lnTo>
                  <a:lnTo>
                    <a:pt x="3617" y="0"/>
                  </a:lnTo>
                  <a:close/>
                  <a:moveTo>
                    <a:pt x="3983" y="0"/>
                  </a:moveTo>
                  <a:lnTo>
                    <a:pt x="3983" y="34"/>
                  </a:lnTo>
                  <a:lnTo>
                    <a:pt x="4350" y="34"/>
                  </a:lnTo>
                  <a:lnTo>
                    <a:pt x="4367" y="0"/>
                  </a:lnTo>
                  <a:close/>
                  <a:moveTo>
                    <a:pt x="4733" y="0"/>
                  </a:moveTo>
                  <a:lnTo>
                    <a:pt x="4733" y="34"/>
                  </a:lnTo>
                  <a:lnTo>
                    <a:pt x="5100" y="34"/>
                  </a:lnTo>
                  <a:lnTo>
                    <a:pt x="5100" y="0"/>
                  </a:lnTo>
                  <a:close/>
                  <a:moveTo>
                    <a:pt x="5466" y="0"/>
                  </a:moveTo>
                  <a:lnTo>
                    <a:pt x="5466" y="34"/>
                  </a:lnTo>
                  <a:lnTo>
                    <a:pt x="5833" y="34"/>
                  </a:lnTo>
                  <a:lnTo>
                    <a:pt x="5833" y="0"/>
                  </a:lnTo>
                  <a:close/>
                  <a:moveTo>
                    <a:pt x="6199" y="0"/>
                  </a:moveTo>
                  <a:lnTo>
                    <a:pt x="6199" y="34"/>
                  </a:lnTo>
                  <a:lnTo>
                    <a:pt x="6583" y="34"/>
                  </a:lnTo>
                  <a:lnTo>
                    <a:pt x="6583" y="0"/>
                  </a:lnTo>
                  <a:close/>
                  <a:moveTo>
                    <a:pt x="6949" y="0"/>
                  </a:moveTo>
                  <a:lnTo>
                    <a:pt x="6949" y="34"/>
                  </a:lnTo>
                  <a:lnTo>
                    <a:pt x="7316" y="34"/>
                  </a:lnTo>
                  <a:lnTo>
                    <a:pt x="7316" y="0"/>
                  </a:lnTo>
                  <a:close/>
                  <a:moveTo>
                    <a:pt x="7699" y="0"/>
                  </a:moveTo>
                  <a:lnTo>
                    <a:pt x="7699"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1" y="2083"/>
                  </a:moveTo>
                  <a:lnTo>
                    <a:pt x="1001" y="2133"/>
                  </a:lnTo>
                  <a:lnTo>
                    <a:pt x="1367" y="2133"/>
                  </a:lnTo>
                  <a:lnTo>
                    <a:pt x="1367" y="2083"/>
                  </a:lnTo>
                  <a:close/>
                  <a:moveTo>
                    <a:pt x="1734" y="2083"/>
                  </a:moveTo>
                  <a:lnTo>
                    <a:pt x="1734" y="2133"/>
                  </a:lnTo>
                  <a:lnTo>
                    <a:pt x="2117" y="2133"/>
                  </a:lnTo>
                  <a:lnTo>
                    <a:pt x="2117" y="2083"/>
                  </a:lnTo>
                  <a:close/>
                  <a:moveTo>
                    <a:pt x="2484" y="2083"/>
                  </a:moveTo>
                  <a:lnTo>
                    <a:pt x="2484" y="2133"/>
                  </a:lnTo>
                  <a:lnTo>
                    <a:pt x="2850" y="2133"/>
                  </a:lnTo>
                  <a:lnTo>
                    <a:pt x="2850" y="2083"/>
                  </a:lnTo>
                  <a:close/>
                  <a:moveTo>
                    <a:pt x="3217" y="2083"/>
                  </a:moveTo>
                  <a:lnTo>
                    <a:pt x="3217" y="2133"/>
                  </a:lnTo>
                  <a:lnTo>
                    <a:pt x="3583" y="2133"/>
                  </a:lnTo>
                  <a:lnTo>
                    <a:pt x="3583" y="2083"/>
                  </a:lnTo>
                  <a:close/>
                  <a:moveTo>
                    <a:pt x="3950" y="2083"/>
                  </a:moveTo>
                  <a:lnTo>
                    <a:pt x="3950" y="2133"/>
                  </a:lnTo>
                  <a:lnTo>
                    <a:pt x="4333" y="2133"/>
                  </a:lnTo>
                  <a:lnTo>
                    <a:pt x="4333" y="2083"/>
                  </a:lnTo>
                  <a:close/>
                  <a:moveTo>
                    <a:pt x="4700" y="2083"/>
                  </a:moveTo>
                  <a:lnTo>
                    <a:pt x="4700" y="2133"/>
                  </a:lnTo>
                  <a:lnTo>
                    <a:pt x="5066" y="2133"/>
                  </a:lnTo>
                  <a:lnTo>
                    <a:pt x="5066" y="2083"/>
                  </a:lnTo>
                  <a:close/>
                  <a:moveTo>
                    <a:pt x="5433" y="2083"/>
                  </a:moveTo>
                  <a:lnTo>
                    <a:pt x="5433" y="2133"/>
                  </a:lnTo>
                  <a:lnTo>
                    <a:pt x="5800" y="2133"/>
                  </a:lnTo>
                  <a:lnTo>
                    <a:pt x="5816" y="2083"/>
                  </a:lnTo>
                  <a:close/>
                  <a:moveTo>
                    <a:pt x="6183" y="2083"/>
                  </a:moveTo>
                  <a:lnTo>
                    <a:pt x="6183" y="2133"/>
                  </a:lnTo>
                  <a:lnTo>
                    <a:pt x="6549" y="2133"/>
                  </a:lnTo>
                  <a:lnTo>
                    <a:pt x="6549" y="2083"/>
                  </a:lnTo>
                  <a:close/>
                  <a:moveTo>
                    <a:pt x="6916" y="2083"/>
                  </a:moveTo>
                  <a:lnTo>
                    <a:pt x="6916" y="2133"/>
                  </a:lnTo>
                  <a:lnTo>
                    <a:pt x="7283" y="2133"/>
                  </a:lnTo>
                  <a:lnTo>
                    <a:pt x="7283" y="2083"/>
                  </a:lnTo>
                  <a:close/>
                  <a:moveTo>
                    <a:pt x="7999" y="1883"/>
                  </a:moveTo>
                  <a:lnTo>
                    <a:pt x="7999" y="2083"/>
                  </a:lnTo>
                  <a:lnTo>
                    <a:pt x="7649" y="2083"/>
                  </a:lnTo>
                  <a:lnTo>
                    <a:pt x="7649"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30" name="Google Shape;1454;p47">
              <a:hlinkClick r:id="rId3" action="ppaction://hlinksldjump"/>
              <a:extLst>
                <a:ext uri="{FF2B5EF4-FFF2-40B4-BE49-F238E27FC236}">
                  <a16:creationId xmlns:a16="http://schemas.microsoft.com/office/drawing/2014/main" id="{78F8A0D4-12E6-D9CD-1180-FDA24162FEE7}"/>
                </a:ext>
              </a:extLst>
            </p:cNvPr>
            <p:cNvSpPr txBox="1"/>
            <p:nvPr/>
          </p:nvSpPr>
          <p:spPr>
            <a:xfrm flipH="1">
              <a:off x="7222240" y="2760190"/>
              <a:ext cx="1010881" cy="369285"/>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b="1" kern="0">
                  <a:solidFill>
                    <a:srgbClr val="03B5A3"/>
                  </a:solidFill>
                  <a:latin typeface="David" panose="020E0502060401010101" pitchFamily="34" charset="-79"/>
                  <a:ea typeface="Fira Sans"/>
                  <a:cs typeface="David" panose="020E0502060401010101" pitchFamily="34" charset="-79"/>
                  <a:sym typeface="Fira Sans"/>
                </a:rPr>
                <a:t>נפיצה</a:t>
              </a:r>
              <a:endParaRPr kumimoji="0" sz="1800" b="1" i="0" u="none" strike="noStrike" kern="0" cap="none" spc="0" normalizeH="0" baseline="0" noProof="0">
                <a:ln>
                  <a:noFill/>
                </a:ln>
                <a:solidFill>
                  <a:srgbClr val="03B5A3"/>
                </a:solidFill>
                <a:effectLst/>
                <a:uLnTx/>
                <a:uFillTx/>
                <a:latin typeface="David" panose="020E0502060401010101" pitchFamily="34" charset="-79"/>
                <a:ea typeface="Fira Sans"/>
                <a:cs typeface="David" panose="020E0502060401010101" pitchFamily="34" charset="-79"/>
                <a:sym typeface="Fira Sans"/>
              </a:endParaRPr>
            </a:p>
          </p:txBody>
        </p:sp>
      </p:grpSp>
      <p:grpSp>
        <p:nvGrpSpPr>
          <p:cNvPr id="1409" name="Google Shape;1448;p47">
            <a:extLst>
              <a:ext uri="{FF2B5EF4-FFF2-40B4-BE49-F238E27FC236}">
                <a16:creationId xmlns:a16="http://schemas.microsoft.com/office/drawing/2014/main" id="{11D4936D-BB77-4953-236C-69AC25042450}"/>
              </a:ext>
            </a:extLst>
          </p:cNvPr>
          <p:cNvGrpSpPr/>
          <p:nvPr/>
        </p:nvGrpSpPr>
        <p:grpSpPr>
          <a:xfrm>
            <a:off x="7284028" y="2333892"/>
            <a:ext cx="1426987" cy="2106022"/>
            <a:chOff x="7033883" y="2803169"/>
            <a:chExt cx="1426987" cy="1409737"/>
          </a:xfrm>
        </p:grpSpPr>
        <p:grpSp>
          <p:nvGrpSpPr>
            <p:cNvPr id="1415" name="Google Shape;1449;p47">
              <a:extLst>
                <a:ext uri="{FF2B5EF4-FFF2-40B4-BE49-F238E27FC236}">
                  <a16:creationId xmlns:a16="http://schemas.microsoft.com/office/drawing/2014/main" id="{EAF91D35-8CBA-53A9-DC8B-6B80FDF20EE1}"/>
                </a:ext>
              </a:extLst>
            </p:cNvPr>
            <p:cNvGrpSpPr/>
            <p:nvPr/>
          </p:nvGrpSpPr>
          <p:grpSpPr>
            <a:xfrm>
              <a:off x="7038306" y="3390006"/>
              <a:ext cx="1418143" cy="822900"/>
              <a:chOff x="663631" y="3390839"/>
              <a:chExt cx="1418143" cy="822900"/>
            </a:xfrm>
          </p:grpSpPr>
          <p:sp>
            <p:nvSpPr>
              <p:cNvPr id="1435" name="Google Shape;1450;p47">
                <a:extLst>
                  <a:ext uri="{FF2B5EF4-FFF2-40B4-BE49-F238E27FC236}">
                    <a16:creationId xmlns:a16="http://schemas.microsoft.com/office/drawing/2014/main" id="{18488608-20EF-B9F0-A979-F61BC005C337}"/>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36" name="Google Shape;1451;p47">
                <a:extLst>
                  <a:ext uri="{FF2B5EF4-FFF2-40B4-BE49-F238E27FC236}">
                    <a16:creationId xmlns:a16="http://schemas.microsoft.com/office/drawing/2014/main" id="{D60ED1AF-CF33-15F5-F604-A2C7AA509727}"/>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1422" name="Google Shape;1452;p47">
              <a:extLst>
                <a:ext uri="{FF2B5EF4-FFF2-40B4-BE49-F238E27FC236}">
                  <a16:creationId xmlns:a16="http://schemas.microsoft.com/office/drawing/2014/main" id="{6910A4BD-FE79-78E0-D33C-BCFDEBA7BD7B}"/>
                </a:ext>
              </a:extLst>
            </p:cNvPr>
            <p:cNvSpPr/>
            <p:nvPr/>
          </p:nvSpPr>
          <p:spPr>
            <a:xfrm>
              <a:off x="7038316" y="2809622"/>
              <a:ext cx="1418123" cy="369285"/>
            </a:xfrm>
            <a:custGeom>
              <a:avLst/>
              <a:gdLst/>
              <a:ahLst/>
              <a:cxnLst/>
              <a:rect l="l" t="t" r="r" b="b"/>
              <a:pathLst>
                <a:path w="7999" h="2083" extrusionOk="0">
                  <a:moveTo>
                    <a:pt x="0" y="0"/>
                  </a:moveTo>
                  <a:lnTo>
                    <a:pt x="0" y="2083"/>
                  </a:lnTo>
                  <a:lnTo>
                    <a:pt x="7998" y="2083"/>
                  </a:lnTo>
                  <a:lnTo>
                    <a:pt x="79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23" name="Google Shape;1453;p47">
              <a:extLst>
                <a:ext uri="{FF2B5EF4-FFF2-40B4-BE49-F238E27FC236}">
                  <a16:creationId xmlns:a16="http://schemas.microsoft.com/office/drawing/2014/main" id="{F867B5B0-C2DC-C3F4-D70B-7E2A5B292675}"/>
                </a:ext>
              </a:extLst>
            </p:cNvPr>
            <p:cNvSpPr/>
            <p:nvPr/>
          </p:nvSpPr>
          <p:spPr>
            <a:xfrm>
              <a:off x="7033883" y="2803169"/>
              <a:ext cx="1426987" cy="378326"/>
            </a:xfrm>
            <a:custGeom>
              <a:avLst/>
              <a:gdLst/>
              <a:ahLst/>
              <a:cxnLst/>
              <a:rect l="l" t="t" r="r" b="b"/>
              <a:pathLst>
                <a:path w="8049" h="2134" extrusionOk="0">
                  <a:moveTo>
                    <a:pt x="284" y="0"/>
                  </a:moveTo>
                  <a:lnTo>
                    <a:pt x="284" y="34"/>
                  </a:lnTo>
                  <a:lnTo>
                    <a:pt x="651" y="34"/>
                  </a:lnTo>
                  <a:lnTo>
                    <a:pt x="651" y="0"/>
                  </a:lnTo>
                  <a:close/>
                  <a:moveTo>
                    <a:pt x="1034" y="0"/>
                  </a:moveTo>
                  <a:lnTo>
                    <a:pt x="1034" y="34"/>
                  </a:lnTo>
                  <a:lnTo>
                    <a:pt x="1401" y="34"/>
                  </a:lnTo>
                  <a:lnTo>
                    <a:pt x="1401" y="0"/>
                  </a:lnTo>
                  <a:close/>
                  <a:moveTo>
                    <a:pt x="1767" y="0"/>
                  </a:moveTo>
                  <a:lnTo>
                    <a:pt x="1767" y="34"/>
                  </a:lnTo>
                  <a:lnTo>
                    <a:pt x="2134" y="34"/>
                  </a:lnTo>
                  <a:lnTo>
                    <a:pt x="2134" y="0"/>
                  </a:lnTo>
                  <a:close/>
                  <a:moveTo>
                    <a:pt x="2500" y="0"/>
                  </a:moveTo>
                  <a:lnTo>
                    <a:pt x="2500" y="34"/>
                  </a:lnTo>
                  <a:lnTo>
                    <a:pt x="2884" y="34"/>
                  </a:lnTo>
                  <a:lnTo>
                    <a:pt x="2884" y="0"/>
                  </a:lnTo>
                  <a:close/>
                  <a:moveTo>
                    <a:pt x="3250" y="0"/>
                  </a:moveTo>
                  <a:lnTo>
                    <a:pt x="3250" y="34"/>
                  </a:lnTo>
                  <a:lnTo>
                    <a:pt x="3617" y="34"/>
                  </a:lnTo>
                  <a:lnTo>
                    <a:pt x="3617" y="0"/>
                  </a:lnTo>
                  <a:close/>
                  <a:moveTo>
                    <a:pt x="3983" y="0"/>
                  </a:moveTo>
                  <a:lnTo>
                    <a:pt x="3983" y="34"/>
                  </a:lnTo>
                  <a:lnTo>
                    <a:pt x="4350" y="34"/>
                  </a:lnTo>
                  <a:lnTo>
                    <a:pt x="4367" y="0"/>
                  </a:lnTo>
                  <a:close/>
                  <a:moveTo>
                    <a:pt x="4733" y="0"/>
                  </a:moveTo>
                  <a:lnTo>
                    <a:pt x="4733" y="34"/>
                  </a:lnTo>
                  <a:lnTo>
                    <a:pt x="5100" y="34"/>
                  </a:lnTo>
                  <a:lnTo>
                    <a:pt x="5100" y="0"/>
                  </a:lnTo>
                  <a:close/>
                  <a:moveTo>
                    <a:pt x="5466" y="0"/>
                  </a:moveTo>
                  <a:lnTo>
                    <a:pt x="5466" y="34"/>
                  </a:lnTo>
                  <a:lnTo>
                    <a:pt x="5833" y="34"/>
                  </a:lnTo>
                  <a:lnTo>
                    <a:pt x="5833" y="0"/>
                  </a:lnTo>
                  <a:close/>
                  <a:moveTo>
                    <a:pt x="6199" y="0"/>
                  </a:moveTo>
                  <a:lnTo>
                    <a:pt x="6199" y="34"/>
                  </a:lnTo>
                  <a:lnTo>
                    <a:pt x="6583" y="34"/>
                  </a:lnTo>
                  <a:lnTo>
                    <a:pt x="6583" y="0"/>
                  </a:lnTo>
                  <a:close/>
                  <a:moveTo>
                    <a:pt x="6949" y="0"/>
                  </a:moveTo>
                  <a:lnTo>
                    <a:pt x="6949" y="34"/>
                  </a:lnTo>
                  <a:lnTo>
                    <a:pt x="7316" y="34"/>
                  </a:lnTo>
                  <a:lnTo>
                    <a:pt x="7316" y="0"/>
                  </a:lnTo>
                  <a:close/>
                  <a:moveTo>
                    <a:pt x="7699" y="0"/>
                  </a:moveTo>
                  <a:lnTo>
                    <a:pt x="7699"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1" y="2083"/>
                  </a:moveTo>
                  <a:lnTo>
                    <a:pt x="1001" y="2133"/>
                  </a:lnTo>
                  <a:lnTo>
                    <a:pt x="1367" y="2133"/>
                  </a:lnTo>
                  <a:lnTo>
                    <a:pt x="1367" y="2083"/>
                  </a:lnTo>
                  <a:close/>
                  <a:moveTo>
                    <a:pt x="1734" y="2083"/>
                  </a:moveTo>
                  <a:lnTo>
                    <a:pt x="1734" y="2133"/>
                  </a:lnTo>
                  <a:lnTo>
                    <a:pt x="2117" y="2133"/>
                  </a:lnTo>
                  <a:lnTo>
                    <a:pt x="2117" y="2083"/>
                  </a:lnTo>
                  <a:close/>
                  <a:moveTo>
                    <a:pt x="2484" y="2083"/>
                  </a:moveTo>
                  <a:lnTo>
                    <a:pt x="2484" y="2133"/>
                  </a:lnTo>
                  <a:lnTo>
                    <a:pt x="2850" y="2133"/>
                  </a:lnTo>
                  <a:lnTo>
                    <a:pt x="2850" y="2083"/>
                  </a:lnTo>
                  <a:close/>
                  <a:moveTo>
                    <a:pt x="3217" y="2083"/>
                  </a:moveTo>
                  <a:lnTo>
                    <a:pt x="3217" y="2133"/>
                  </a:lnTo>
                  <a:lnTo>
                    <a:pt x="3583" y="2133"/>
                  </a:lnTo>
                  <a:lnTo>
                    <a:pt x="3583" y="2083"/>
                  </a:lnTo>
                  <a:close/>
                  <a:moveTo>
                    <a:pt x="3950" y="2083"/>
                  </a:moveTo>
                  <a:lnTo>
                    <a:pt x="3950" y="2133"/>
                  </a:lnTo>
                  <a:lnTo>
                    <a:pt x="4333" y="2133"/>
                  </a:lnTo>
                  <a:lnTo>
                    <a:pt x="4333" y="2083"/>
                  </a:lnTo>
                  <a:close/>
                  <a:moveTo>
                    <a:pt x="4700" y="2083"/>
                  </a:moveTo>
                  <a:lnTo>
                    <a:pt x="4700" y="2133"/>
                  </a:lnTo>
                  <a:lnTo>
                    <a:pt x="5066" y="2133"/>
                  </a:lnTo>
                  <a:lnTo>
                    <a:pt x="5066" y="2083"/>
                  </a:lnTo>
                  <a:close/>
                  <a:moveTo>
                    <a:pt x="5433" y="2083"/>
                  </a:moveTo>
                  <a:lnTo>
                    <a:pt x="5433" y="2133"/>
                  </a:lnTo>
                  <a:lnTo>
                    <a:pt x="5800" y="2133"/>
                  </a:lnTo>
                  <a:lnTo>
                    <a:pt x="5816" y="2083"/>
                  </a:lnTo>
                  <a:close/>
                  <a:moveTo>
                    <a:pt x="6183" y="2083"/>
                  </a:moveTo>
                  <a:lnTo>
                    <a:pt x="6183" y="2133"/>
                  </a:lnTo>
                  <a:lnTo>
                    <a:pt x="6549" y="2133"/>
                  </a:lnTo>
                  <a:lnTo>
                    <a:pt x="6549" y="2083"/>
                  </a:lnTo>
                  <a:close/>
                  <a:moveTo>
                    <a:pt x="6916" y="2083"/>
                  </a:moveTo>
                  <a:lnTo>
                    <a:pt x="6916" y="2133"/>
                  </a:lnTo>
                  <a:lnTo>
                    <a:pt x="7283" y="2133"/>
                  </a:lnTo>
                  <a:lnTo>
                    <a:pt x="7283" y="2083"/>
                  </a:lnTo>
                  <a:close/>
                  <a:moveTo>
                    <a:pt x="7999" y="1883"/>
                  </a:moveTo>
                  <a:lnTo>
                    <a:pt x="7999" y="2083"/>
                  </a:lnTo>
                  <a:lnTo>
                    <a:pt x="7649" y="2083"/>
                  </a:lnTo>
                  <a:lnTo>
                    <a:pt x="7649"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24" name="Google Shape;1454;p47">
              <a:hlinkClick r:id="rId4"/>
              <a:extLst>
                <a:ext uri="{FF2B5EF4-FFF2-40B4-BE49-F238E27FC236}">
                  <a16:creationId xmlns:a16="http://schemas.microsoft.com/office/drawing/2014/main" id="{6E4CBFA8-01E5-E9AC-9959-C82C22932239}"/>
                </a:ext>
              </a:extLst>
            </p:cNvPr>
            <p:cNvSpPr txBox="1"/>
            <p:nvPr/>
          </p:nvSpPr>
          <p:spPr>
            <a:xfrm flipH="1">
              <a:off x="7241935" y="2812372"/>
              <a:ext cx="1010881" cy="369285"/>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1800" b="1" i="0" u="none" strike="noStrike" kern="0" cap="none" spc="0" normalizeH="0" baseline="0" noProof="0">
                  <a:ln>
                    <a:noFill/>
                  </a:ln>
                  <a:solidFill>
                    <a:srgbClr val="F58870"/>
                  </a:solidFill>
                  <a:effectLst/>
                  <a:uLnTx/>
                  <a:uFillTx/>
                  <a:latin typeface="David" panose="020E0502060401010101" pitchFamily="34" charset="-79"/>
                  <a:ea typeface="Fira Sans"/>
                  <a:cs typeface="David" panose="020E0502060401010101" pitchFamily="34" charset="-79"/>
                  <a:sym typeface="Fira Sans"/>
                </a:rPr>
                <a:t>התאבכות</a:t>
              </a:r>
              <a:endParaRPr kumimoji="0" sz="1800" b="1" i="0" u="none" strike="noStrike" kern="0" cap="none" spc="0" normalizeH="0" baseline="0" noProof="0">
                <a:ln>
                  <a:noFill/>
                </a:ln>
                <a:solidFill>
                  <a:srgbClr val="F58870"/>
                </a:solidFill>
                <a:effectLst/>
                <a:uLnTx/>
                <a:uFillTx/>
                <a:latin typeface="David" panose="020E0502060401010101" pitchFamily="34" charset="-79"/>
                <a:ea typeface="Fira Sans"/>
                <a:cs typeface="David" panose="020E0502060401010101" pitchFamily="34" charset="-79"/>
                <a:sym typeface="Fira Sans"/>
              </a:endParaRPr>
            </a:p>
          </p:txBody>
        </p:sp>
      </p:grpSp>
      <p:sp>
        <p:nvSpPr>
          <p:cNvPr id="1437" name="תיבת טקסט 2">
            <a:extLst>
              <a:ext uri="{FF2B5EF4-FFF2-40B4-BE49-F238E27FC236}">
                <a16:creationId xmlns:a16="http://schemas.microsoft.com/office/drawing/2014/main" id="{CD157FD0-6792-0602-EA3A-EEC148934197}"/>
              </a:ext>
            </a:extLst>
          </p:cNvPr>
          <p:cNvSpPr txBox="1"/>
          <p:nvPr/>
        </p:nvSpPr>
        <p:spPr>
          <a:xfrm>
            <a:off x="7389870" y="3544618"/>
            <a:ext cx="1215304" cy="738664"/>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400" b="0" i="1" u="none" strike="noStrike" kern="0" cap="none" spc="0" normalizeH="0" baseline="0" noProof="0">
                <a:ln>
                  <a:noFill/>
                </a:ln>
                <a:solidFill>
                  <a:srgbClr val="9AD6CC">
                    <a:lumMod val="75000"/>
                  </a:srgbClr>
                </a:solidFill>
                <a:effectLst/>
                <a:uLnTx/>
                <a:uFillTx/>
                <a:latin typeface="David" panose="020E0502060401010101" pitchFamily="34" charset="-79"/>
                <a:cs typeface="David" panose="020E0502060401010101" pitchFamily="34" charset="-79"/>
                <a:sym typeface="Arial"/>
              </a:rPr>
              <a:t>תנועה עצמאית של גל </a:t>
            </a:r>
          </a:p>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400" b="0" i="1" u="none" strike="noStrike" kern="0" cap="none" spc="0" normalizeH="0" baseline="0" noProof="0">
                <a:ln>
                  <a:noFill/>
                </a:ln>
                <a:solidFill>
                  <a:srgbClr val="9AD6CC">
                    <a:lumMod val="75000"/>
                  </a:srgbClr>
                </a:solidFill>
                <a:effectLst/>
                <a:uLnTx/>
                <a:uFillTx/>
                <a:latin typeface="David" panose="020E0502060401010101" pitchFamily="34" charset="-79"/>
                <a:cs typeface="David" panose="020E0502060401010101" pitchFamily="34" charset="-79"/>
                <a:sym typeface="Arial"/>
              </a:rPr>
              <a:t>חפיפה של גלים</a:t>
            </a:r>
            <a:endParaRPr kumimoji="0" lang="en-US" sz="1400" b="0" i="1" u="none" strike="noStrike" kern="0" cap="none" spc="0" normalizeH="0" baseline="0" noProof="0">
              <a:ln>
                <a:noFill/>
              </a:ln>
              <a:solidFill>
                <a:srgbClr val="9AD6CC">
                  <a:lumMod val="75000"/>
                </a:srgbClr>
              </a:solidFill>
              <a:effectLst/>
              <a:uLnTx/>
              <a:uFillTx/>
              <a:latin typeface="David" panose="020E0502060401010101" pitchFamily="34" charset="-79"/>
              <a:cs typeface="David" panose="020E0502060401010101" pitchFamily="34" charset="-79"/>
              <a:sym typeface="Arial"/>
            </a:endParaRPr>
          </a:p>
        </p:txBody>
      </p:sp>
      <p:grpSp>
        <p:nvGrpSpPr>
          <p:cNvPr id="1445" name="Google Shape;1448;p47">
            <a:extLst>
              <a:ext uri="{FF2B5EF4-FFF2-40B4-BE49-F238E27FC236}">
                <a16:creationId xmlns:a16="http://schemas.microsoft.com/office/drawing/2014/main" id="{304E89AE-6B75-9307-0CB0-768283FC832D}"/>
              </a:ext>
            </a:extLst>
          </p:cNvPr>
          <p:cNvGrpSpPr/>
          <p:nvPr/>
        </p:nvGrpSpPr>
        <p:grpSpPr>
          <a:xfrm>
            <a:off x="510965" y="2303165"/>
            <a:ext cx="1454665" cy="2106022"/>
            <a:chOff x="7027470" y="2803169"/>
            <a:chExt cx="1454665" cy="1409737"/>
          </a:xfrm>
        </p:grpSpPr>
        <p:grpSp>
          <p:nvGrpSpPr>
            <p:cNvPr id="1446" name="Google Shape;1449;p47">
              <a:extLst>
                <a:ext uri="{FF2B5EF4-FFF2-40B4-BE49-F238E27FC236}">
                  <a16:creationId xmlns:a16="http://schemas.microsoft.com/office/drawing/2014/main" id="{7A06E4FC-DFC6-6B3D-B0A8-1AF858AB4ED3}"/>
                </a:ext>
              </a:extLst>
            </p:cNvPr>
            <p:cNvGrpSpPr/>
            <p:nvPr/>
          </p:nvGrpSpPr>
          <p:grpSpPr>
            <a:xfrm>
              <a:off x="7038306" y="3390006"/>
              <a:ext cx="1418143" cy="822900"/>
              <a:chOff x="663631" y="3390839"/>
              <a:chExt cx="1418143" cy="822900"/>
            </a:xfrm>
          </p:grpSpPr>
          <p:sp>
            <p:nvSpPr>
              <p:cNvPr id="1457" name="Google Shape;1450;p47">
                <a:extLst>
                  <a:ext uri="{FF2B5EF4-FFF2-40B4-BE49-F238E27FC236}">
                    <a16:creationId xmlns:a16="http://schemas.microsoft.com/office/drawing/2014/main" id="{A44505AC-8DEA-6DA4-A993-AA0FCB553B51}"/>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65" name="Google Shape;1451;p47">
                <a:extLst>
                  <a:ext uri="{FF2B5EF4-FFF2-40B4-BE49-F238E27FC236}">
                    <a16:creationId xmlns:a16="http://schemas.microsoft.com/office/drawing/2014/main" id="{CCAC7796-87B9-7B8E-1FE8-71BD0123D8C4}"/>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1447" name="Google Shape;1452;p47">
              <a:extLst>
                <a:ext uri="{FF2B5EF4-FFF2-40B4-BE49-F238E27FC236}">
                  <a16:creationId xmlns:a16="http://schemas.microsoft.com/office/drawing/2014/main" id="{837C2EE4-765F-7ADF-2121-90C7DA6BAE07}"/>
                </a:ext>
              </a:extLst>
            </p:cNvPr>
            <p:cNvSpPr/>
            <p:nvPr/>
          </p:nvSpPr>
          <p:spPr>
            <a:xfrm>
              <a:off x="7038316" y="2809622"/>
              <a:ext cx="1418123" cy="369285"/>
            </a:xfrm>
            <a:custGeom>
              <a:avLst/>
              <a:gdLst/>
              <a:ahLst/>
              <a:cxnLst/>
              <a:rect l="l" t="t" r="r" b="b"/>
              <a:pathLst>
                <a:path w="7999" h="2083" extrusionOk="0">
                  <a:moveTo>
                    <a:pt x="0" y="0"/>
                  </a:moveTo>
                  <a:lnTo>
                    <a:pt x="0" y="2083"/>
                  </a:lnTo>
                  <a:lnTo>
                    <a:pt x="7998" y="2083"/>
                  </a:lnTo>
                  <a:lnTo>
                    <a:pt x="79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55" name="Google Shape;1453;p47">
              <a:extLst>
                <a:ext uri="{FF2B5EF4-FFF2-40B4-BE49-F238E27FC236}">
                  <a16:creationId xmlns:a16="http://schemas.microsoft.com/office/drawing/2014/main" id="{B26ABE92-501A-B204-1EBA-A5250C8401BA}"/>
                </a:ext>
              </a:extLst>
            </p:cNvPr>
            <p:cNvSpPr/>
            <p:nvPr/>
          </p:nvSpPr>
          <p:spPr>
            <a:xfrm>
              <a:off x="7033883" y="2803169"/>
              <a:ext cx="1426987" cy="378326"/>
            </a:xfrm>
            <a:custGeom>
              <a:avLst/>
              <a:gdLst/>
              <a:ahLst/>
              <a:cxnLst/>
              <a:rect l="l" t="t" r="r" b="b"/>
              <a:pathLst>
                <a:path w="8049" h="2134" extrusionOk="0">
                  <a:moveTo>
                    <a:pt x="284" y="0"/>
                  </a:moveTo>
                  <a:lnTo>
                    <a:pt x="284" y="34"/>
                  </a:lnTo>
                  <a:lnTo>
                    <a:pt x="651" y="34"/>
                  </a:lnTo>
                  <a:lnTo>
                    <a:pt x="651" y="0"/>
                  </a:lnTo>
                  <a:close/>
                  <a:moveTo>
                    <a:pt x="1034" y="0"/>
                  </a:moveTo>
                  <a:lnTo>
                    <a:pt x="1034" y="34"/>
                  </a:lnTo>
                  <a:lnTo>
                    <a:pt x="1401" y="34"/>
                  </a:lnTo>
                  <a:lnTo>
                    <a:pt x="1401" y="0"/>
                  </a:lnTo>
                  <a:close/>
                  <a:moveTo>
                    <a:pt x="1767" y="0"/>
                  </a:moveTo>
                  <a:lnTo>
                    <a:pt x="1767" y="34"/>
                  </a:lnTo>
                  <a:lnTo>
                    <a:pt x="2134" y="34"/>
                  </a:lnTo>
                  <a:lnTo>
                    <a:pt x="2134" y="0"/>
                  </a:lnTo>
                  <a:close/>
                  <a:moveTo>
                    <a:pt x="2500" y="0"/>
                  </a:moveTo>
                  <a:lnTo>
                    <a:pt x="2500" y="34"/>
                  </a:lnTo>
                  <a:lnTo>
                    <a:pt x="2884" y="34"/>
                  </a:lnTo>
                  <a:lnTo>
                    <a:pt x="2884" y="0"/>
                  </a:lnTo>
                  <a:close/>
                  <a:moveTo>
                    <a:pt x="3250" y="0"/>
                  </a:moveTo>
                  <a:lnTo>
                    <a:pt x="3250" y="34"/>
                  </a:lnTo>
                  <a:lnTo>
                    <a:pt x="3617" y="34"/>
                  </a:lnTo>
                  <a:lnTo>
                    <a:pt x="3617" y="0"/>
                  </a:lnTo>
                  <a:close/>
                  <a:moveTo>
                    <a:pt x="3983" y="0"/>
                  </a:moveTo>
                  <a:lnTo>
                    <a:pt x="3983" y="34"/>
                  </a:lnTo>
                  <a:lnTo>
                    <a:pt x="4350" y="34"/>
                  </a:lnTo>
                  <a:lnTo>
                    <a:pt x="4367" y="0"/>
                  </a:lnTo>
                  <a:close/>
                  <a:moveTo>
                    <a:pt x="4733" y="0"/>
                  </a:moveTo>
                  <a:lnTo>
                    <a:pt x="4733" y="34"/>
                  </a:lnTo>
                  <a:lnTo>
                    <a:pt x="5100" y="34"/>
                  </a:lnTo>
                  <a:lnTo>
                    <a:pt x="5100" y="0"/>
                  </a:lnTo>
                  <a:close/>
                  <a:moveTo>
                    <a:pt x="5466" y="0"/>
                  </a:moveTo>
                  <a:lnTo>
                    <a:pt x="5466" y="34"/>
                  </a:lnTo>
                  <a:lnTo>
                    <a:pt x="5833" y="34"/>
                  </a:lnTo>
                  <a:lnTo>
                    <a:pt x="5833" y="0"/>
                  </a:lnTo>
                  <a:close/>
                  <a:moveTo>
                    <a:pt x="6199" y="0"/>
                  </a:moveTo>
                  <a:lnTo>
                    <a:pt x="6199" y="34"/>
                  </a:lnTo>
                  <a:lnTo>
                    <a:pt x="6583" y="34"/>
                  </a:lnTo>
                  <a:lnTo>
                    <a:pt x="6583" y="0"/>
                  </a:lnTo>
                  <a:close/>
                  <a:moveTo>
                    <a:pt x="6949" y="0"/>
                  </a:moveTo>
                  <a:lnTo>
                    <a:pt x="6949" y="34"/>
                  </a:lnTo>
                  <a:lnTo>
                    <a:pt x="7316" y="34"/>
                  </a:lnTo>
                  <a:lnTo>
                    <a:pt x="7316" y="0"/>
                  </a:lnTo>
                  <a:close/>
                  <a:moveTo>
                    <a:pt x="7699" y="0"/>
                  </a:moveTo>
                  <a:lnTo>
                    <a:pt x="7699"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1" y="2083"/>
                  </a:moveTo>
                  <a:lnTo>
                    <a:pt x="1001" y="2133"/>
                  </a:lnTo>
                  <a:lnTo>
                    <a:pt x="1367" y="2133"/>
                  </a:lnTo>
                  <a:lnTo>
                    <a:pt x="1367" y="2083"/>
                  </a:lnTo>
                  <a:close/>
                  <a:moveTo>
                    <a:pt x="1734" y="2083"/>
                  </a:moveTo>
                  <a:lnTo>
                    <a:pt x="1734" y="2133"/>
                  </a:lnTo>
                  <a:lnTo>
                    <a:pt x="2117" y="2133"/>
                  </a:lnTo>
                  <a:lnTo>
                    <a:pt x="2117" y="2083"/>
                  </a:lnTo>
                  <a:close/>
                  <a:moveTo>
                    <a:pt x="2484" y="2083"/>
                  </a:moveTo>
                  <a:lnTo>
                    <a:pt x="2484" y="2133"/>
                  </a:lnTo>
                  <a:lnTo>
                    <a:pt x="2850" y="2133"/>
                  </a:lnTo>
                  <a:lnTo>
                    <a:pt x="2850" y="2083"/>
                  </a:lnTo>
                  <a:close/>
                  <a:moveTo>
                    <a:pt x="3217" y="2083"/>
                  </a:moveTo>
                  <a:lnTo>
                    <a:pt x="3217" y="2133"/>
                  </a:lnTo>
                  <a:lnTo>
                    <a:pt x="3583" y="2133"/>
                  </a:lnTo>
                  <a:lnTo>
                    <a:pt x="3583" y="2083"/>
                  </a:lnTo>
                  <a:close/>
                  <a:moveTo>
                    <a:pt x="3950" y="2083"/>
                  </a:moveTo>
                  <a:lnTo>
                    <a:pt x="3950" y="2133"/>
                  </a:lnTo>
                  <a:lnTo>
                    <a:pt x="4333" y="2133"/>
                  </a:lnTo>
                  <a:lnTo>
                    <a:pt x="4333" y="2083"/>
                  </a:lnTo>
                  <a:close/>
                  <a:moveTo>
                    <a:pt x="4700" y="2083"/>
                  </a:moveTo>
                  <a:lnTo>
                    <a:pt x="4700" y="2133"/>
                  </a:lnTo>
                  <a:lnTo>
                    <a:pt x="5066" y="2133"/>
                  </a:lnTo>
                  <a:lnTo>
                    <a:pt x="5066" y="2083"/>
                  </a:lnTo>
                  <a:close/>
                  <a:moveTo>
                    <a:pt x="5433" y="2083"/>
                  </a:moveTo>
                  <a:lnTo>
                    <a:pt x="5433" y="2133"/>
                  </a:lnTo>
                  <a:lnTo>
                    <a:pt x="5800" y="2133"/>
                  </a:lnTo>
                  <a:lnTo>
                    <a:pt x="5816" y="2083"/>
                  </a:lnTo>
                  <a:close/>
                  <a:moveTo>
                    <a:pt x="6183" y="2083"/>
                  </a:moveTo>
                  <a:lnTo>
                    <a:pt x="6183" y="2133"/>
                  </a:lnTo>
                  <a:lnTo>
                    <a:pt x="6549" y="2133"/>
                  </a:lnTo>
                  <a:lnTo>
                    <a:pt x="6549" y="2083"/>
                  </a:lnTo>
                  <a:close/>
                  <a:moveTo>
                    <a:pt x="6916" y="2083"/>
                  </a:moveTo>
                  <a:lnTo>
                    <a:pt x="6916" y="2133"/>
                  </a:lnTo>
                  <a:lnTo>
                    <a:pt x="7283" y="2133"/>
                  </a:lnTo>
                  <a:lnTo>
                    <a:pt x="7283" y="2083"/>
                  </a:lnTo>
                  <a:close/>
                  <a:moveTo>
                    <a:pt x="7999" y="1883"/>
                  </a:moveTo>
                  <a:lnTo>
                    <a:pt x="7999" y="2083"/>
                  </a:lnTo>
                  <a:lnTo>
                    <a:pt x="7649" y="2083"/>
                  </a:lnTo>
                  <a:lnTo>
                    <a:pt x="7649"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56" name="Google Shape;1454;p47">
              <a:hlinkClick r:id="rId5" action="ppaction://hlinksldjump"/>
              <a:extLst>
                <a:ext uri="{FF2B5EF4-FFF2-40B4-BE49-F238E27FC236}">
                  <a16:creationId xmlns:a16="http://schemas.microsoft.com/office/drawing/2014/main" id="{37C9F7D5-B5F1-2B91-BDB3-4E58D795D590}"/>
                </a:ext>
              </a:extLst>
            </p:cNvPr>
            <p:cNvSpPr txBox="1"/>
            <p:nvPr/>
          </p:nvSpPr>
          <p:spPr>
            <a:xfrm flipH="1">
              <a:off x="7027470" y="2884025"/>
              <a:ext cx="1454665" cy="369285"/>
            </a:xfrm>
            <a:prstGeom prst="rect">
              <a:avLst/>
            </a:prstGeom>
            <a:noFill/>
            <a:ln>
              <a:noFill/>
            </a:ln>
          </p:spPr>
          <p:txBody>
            <a:bodyPr spcFirstLastPara="1" wrap="square" lIns="91425" tIns="91425" rIns="91425" bIns="91425" anchor="ctr" anchorCtr="0">
              <a:noAutofit/>
            </a:bodyPr>
            <a:lstStyle/>
            <a:p>
              <a:pPr algn="ctr" defTabSz="914400">
                <a:buClr>
                  <a:srgbClr val="000000"/>
                </a:buClr>
                <a:defRPr/>
              </a:pPr>
              <a:r>
                <a:rPr kumimoji="0" lang="he-IL"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rPr>
                <a:t>גל</a:t>
              </a:r>
              <a:r>
                <a:rPr lang="he-IL" b="1" kern="0" dirty="0">
                  <a:solidFill>
                    <a:srgbClr val="F58870"/>
                  </a:solidFill>
                  <a:latin typeface="David" panose="020E0502060401010101" pitchFamily="34" charset="-79"/>
                  <a:ea typeface="Fira Sans"/>
                  <a:cs typeface="David" panose="020E0502060401010101" pitchFamily="34" charset="-79"/>
                  <a:sym typeface="Fira Sans"/>
                </a:rPr>
                <a:t>י הלם</a:t>
              </a:r>
              <a:endParaRPr kumimoji="0" lang="he-IL"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endParaRPr>
            </a:p>
          </p:txBody>
        </p:sp>
      </p:grpSp>
      <p:grpSp>
        <p:nvGrpSpPr>
          <p:cNvPr id="1466" name="Google Shape;1448;p47">
            <a:extLst>
              <a:ext uri="{FF2B5EF4-FFF2-40B4-BE49-F238E27FC236}">
                <a16:creationId xmlns:a16="http://schemas.microsoft.com/office/drawing/2014/main" id="{CF1A3232-A65A-087E-7992-264F41CFC069}"/>
              </a:ext>
            </a:extLst>
          </p:cNvPr>
          <p:cNvGrpSpPr/>
          <p:nvPr/>
        </p:nvGrpSpPr>
        <p:grpSpPr>
          <a:xfrm>
            <a:off x="2288364" y="2325627"/>
            <a:ext cx="1474718" cy="2117279"/>
            <a:chOff x="6986152" y="2795634"/>
            <a:chExt cx="1474718" cy="1417272"/>
          </a:xfrm>
        </p:grpSpPr>
        <p:grpSp>
          <p:nvGrpSpPr>
            <p:cNvPr id="1467" name="Google Shape;1449;p47">
              <a:extLst>
                <a:ext uri="{FF2B5EF4-FFF2-40B4-BE49-F238E27FC236}">
                  <a16:creationId xmlns:a16="http://schemas.microsoft.com/office/drawing/2014/main" id="{944CE1D6-59A7-AD68-9B84-6AEAE8C2D7C7}"/>
                </a:ext>
              </a:extLst>
            </p:cNvPr>
            <p:cNvGrpSpPr/>
            <p:nvPr/>
          </p:nvGrpSpPr>
          <p:grpSpPr>
            <a:xfrm>
              <a:off x="7038306" y="3390006"/>
              <a:ext cx="1418143" cy="822900"/>
              <a:chOff x="663631" y="3390839"/>
              <a:chExt cx="1418143" cy="822900"/>
            </a:xfrm>
          </p:grpSpPr>
          <p:sp>
            <p:nvSpPr>
              <p:cNvPr id="1472" name="Google Shape;1450;p47">
                <a:extLst>
                  <a:ext uri="{FF2B5EF4-FFF2-40B4-BE49-F238E27FC236}">
                    <a16:creationId xmlns:a16="http://schemas.microsoft.com/office/drawing/2014/main" id="{41D45A19-B742-C501-63C1-F6AC36A3666F}"/>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73" name="Google Shape;1451;p47">
                <a:extLst>
                  <a:ext uri="{FF2B5EF4-FFF2-40B4-BE49-F238E27FC236}">
                    <a16:creationId xmlns:a16="http://schemas.microsoft.com/office/drawing/2014/main" id="{46B4FE18-8040-2980-B9CF-92A854392B0B}"/>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1469" name="Google Shape;1452;p47">
              <a:extLst>
                <a:ext uri="{FF2B5EF4-FFF2-40B4-BE49-F238E27FC236}">
                  <a16:creationId xmlns:a16="http://schemas.microsoft.com/office/drawing/2014/main" id="{6CB7C92F-09A3-A1DC-B61A-3E0954521FB5}"/>
                </a:ext>
              </a:extLst>
            </p:cNvPr>
            <p:cNvSpPr/>
            <p:nvPr/>
          </p:nvSpPr>
          <p:spPr>
            <a:xfrm>
              <a:off x="7038316" y="2809622"/>
              <a:ext cx="1418123" cy="369285"/>
            </a:xfrm>
            <a:custGeom>
              <a:avLst/>
              <a:gdLst/>
              <a:ahLst/>
              <a:cxnLst/>
              <a:rect l="l" t="t" r="r" b="b"/>
              <a:pathLst>
                <a:path w="7999" h="2083" extrusionOk="0">
                  <a:moveTo>
                    <a:pt x="0" y="0"/>
                  </a:moveTo>
                  <a:lnTo>
                    <a:pt x="0" y="2083"/>
                  </a:lnTo>
                  <a:lnTo>
                    <a:pt x="7998" y="2083"/>
                  </a:lnTo>
                  <a:lnTo>
                    <a:pt x="79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70" name="Google Shape;1453;p47">
              <a:extLst>
                <a:ext uri="{FF2B5EF4-FFF2-40B4-BE49-F238E27FC236}">
                  <a16:creationId xmlns:a16="http://schemas.microsoft.com/office/drawing/2014/main" id="{0567A466-D9A8-AA65-68C6-156CE3B06EC8}"/>
                </a:ext>
              </a:extLst>
            </p:cNvPr>
            <p:cNvSpPr/>
            <p:nvPr/>
          </p:nvSpPr>
          <p:spPr>
            <a:xfrm>
              <a:off x="7033883" y="2803169"/>
              <a:ext cx="1426987" cy="378326"/>
            </a:xfrm>
            <a:custGeom>
              <a:avLst/>
              <a:gdLst/>
              <a:ahLst/>
              <a:cxnLst/>
              <a:rect l="l" t="t" r="r" b="b"/>
              <a:pathLst>
                <a:path w="8049" h="2134" extrusionOk="0">
                  <a:moveTo>
                    <a:pt x="284" y="0"/>
                  </a:moveTo>
                  <a:lnTo>
                    <a:pt x="284" y="34"/>
                  </a:lnTo>
                  <a:lnTo>
                    <a:pt x="651" y="34"/>
                  </a:lnTo>
                  <a:lnTo>
                    <a:pt x="651" y="0"/>
                  </a:lnTo>
                  <a:close/>
                  <a:moveTo>
                    <a:pt x="1034" y="0"/>
                  </a:moveTo>
                  <a:lnTo>
                    <a:pt x="1034" y="34"/>
                  </a:lnTo>
                  <a:lnTo>
                    <a:pt x="1401" y="34"/>
                  </a:lnTo>
                  <a:lnTo>
                    <a:pt x="1401" y="0"/>
                  </a:lnTo>
                  <a:close/>
                  <a:moveTo>
                    <a:pt x="1767" y="0"/>
                  </a:moveTo>
                  <a:lnTo>
                    <a:pt x="1767" y="34"/>
                  </a:lnTo>
                  <a:lnTo>
                    <a:pt x="2134" y="34"/>
                  </a:lnTo>
                  <a:lnTo>
                    <a:pt x="2134" y="0"/>
                  </a:lnTo>
                  <a:close/>
                  <a:moveTo>
                    <a:pt x="2500" y="0"/>
                  </a:moveTo>
                  <a:lnTo>
                    <a:pt x="2500" y="34"/>
                  </a:lnTo>
                  <a:lnTo>
                    <a:pt x="2884" y="34"/>
                  </a:lnTo>
                  <a:lnTo>
                    <a:pt x="2884" y="0"/>
                  </a:lnTo>
                  <a:close/>
                  <a:moveTo>
                    <a:pt x="3250" y="0"/>
                  </a:moveTo>
                  <a:lnTo>
                    <a:pt x="3250" y="34"/>
                  </a:lnTo>
                  <a:lnTo>
                    <a:pt x="3617" y="34"/>
                  </a:lnTo>
                  <a:lnTo>
                    <a:pt x="3617" y="0"/>
                  </a:lnTo>
                  <a:close/>
                  <a:moveTo>
                    <a:pt x="3983" y="0"/>
                  </a:moveTo>
                  <a:lnTo>
                    <a:pt x="3983" y="34"/>
                  </a:lnTo>
                  <a:lnTo>
                    <a:pt x="4350" y="34"/>
                  </a:lnTo>
                  <a:lnTo>
                    <a:pt x="4367" y="0"/>
                  </a:lnTo>
                  <a:close/>
                  <a:moveTo>
                    <a:pt x="4733" y="0"/>
                  </a:moveTo>
                  <a:lnTo>
                    <a:pt x="4733" y="34"/>
                  </a:lnTo>
                  <a:lnTo>
                    <a:pt x="5100" y="34"/>
                  </a:lnTo>
                  <a:lnTo>
                    <a:pt x="5100" y="0"/>
                  </a:lnTo>
                  <a:close/>
                  <a:moveTo>
                    <a:pt x="5466" y="0"/>
                  </a:moveTo>
                  <a:lnTo>
                    <a:pt x="5466" y="34"/>
                  </a:lnTo>
                  <a:lnTo>
                    <a:pt x="5833" y="34"/>
                  </a:lnTo>
                  <a:lnTo>
                    <a:pt x="5833" y="0"/>
                  </a:lnTo>
                  <a:close/>
                  <a:moveTo>
                    <a:pt x="6199" y="0"/>
                  </a:moveTo>
                  <a:lnTo>
                    <a:pt x="6199" y="34"/>
                  </a:lnTo>
                  <a:lnTo>
                    <a:pt x="6583" y="34"/>
                  </a:lnTo>
                  <a:lnTo>
                    <a:pt x="6583" y="0"/>
                  </a:lnTo>
                  <a:close/>
                  <a:moveTo>
                    <a:pt x="6949" y="0"/>
                  </a:moveTo>
                  <a:lnTo>
                    <a:pt x="6949" y="34"/>
                  </a:lnTo>
                  <a:lnTo>
                    <a:pt x="7316" y="34"/>
                  </a:lnTo>
                  <a:lnTo>
                    <a:pt x="7316" y="0"/>
                  </a:lnTo>
                  <a:close/>
                  <a:moveTo>
                    <a:pt x="7699" y="0"/>
                  </a:moveTo>
                  <a:lnTo>
                    <a:pt x="7699"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1" y="2083"/>
                  </a:moveTo>
                  <a:lnTo>
                    <a:pt x="1001" y="2133"/>
                  </a:lnTo>
                  <a:lnTo>
                    <a:pt x="1367" y="2133"/>
                  </a:lnTo>
                  <a:lnTo>
                    <a:pt x="1367" y="2083"/>
                  </a:lnTo>
                  <a:close/>
                  <a:moveTo>
                    <a:pt x="1734" y="2083"/>
                  </a:moveTo>
                  <a:lnTo>
                    <a:pt x="1734" y="2133"/>
                  </a:lnTo>
                  <a:lnTo>
                    <a:pt x="2117" y="2133"/>
                  </a:lnTo>
                  <a:lnTo>
                    <a:pt x="2117" y="2083"/>
                  </a:lnTo>
                  <a:close/>
                  <a:moveTo>
                    <a:pt x="2484" y="2083"/>
                  </a:moveTo>
                  <a:lnTo>
                    <a:pt x="2484" y="2133"/>
                  </a:lnTo>
                  <a:lnTo>
                    <a:pt x="2850" y="2133"/>
                  </a:lnTo>
                  <a:lnTo>
                    <a:pt x="2850" y="2083"/>
                  </a:lnTo>
                  <a:close/>
                  <a:moveTo>
                    <a:pt x="3217" y="2083"/>
                  </a:moveTo>
                  <a:lnTo>
                    <a:pt x="3217" y="2133"/>
                  </a:lnTo>
                  <a:lnTo>
                    <a:pt x="3583" y="2133"/>
                  </a:lnTo>
                  <a:lnTo>
                    <a:pt x="3583" y="2083"/>
                  </a:lnTo>
                  <a:close/>
                  <a:moveTo>
                    <a:pt x="3950" y="2083"/>
                  </a:moveTo>
                  <a:lnTo>
                    <a:pt x="3950" y="2133"/>
                  </a:lnTo>
                  <a:lnTo>
                    <a:pt x="4333" y="2133"/>
                  </a:lnTo>
                  <a:lnTo>
                    <a:pt x="4333" y="2083"/>
                  </a:lnTo>
                  <a:close/>
                  <a:moveTo>
                    <a:pt x="4700" y="2083"/>
                  </a:moveTo>
                  <a:lnTo>
                    <a:pt x="4700" y="2133"/>
                  </a:lnTo>
                  <a:lnTo>
                    <a:pt x="5066" y="2133"/>
                  </a:lnTo>
                  <a:lnTo>
                    <a:pt x="5066" y="2083"/>
                  </a:lnTo>
                  <a:close/>
                  <a:moveTo>
                    <a:pt x="5433" y="2083"/>
                  </a:moveTo>
                  <a:lnTo>
                    <a:pt x="5433" y="2133"/>
                  </a:lnTo>
                  <a:lnTo>
                    <a:pt x="5800" y="2133"/>
                  </a:lnTo>
                  <a:lnTo>
                    <a:pt x="5816" y="2083"/>
                  </a:lnTo>
                  <a:close/>
                  <a:moveTo>
                    <a:pt x="6183" y="2083"/>
                  </a:moveTo>
                  <a:lnTo>
                    <a:pt x="6183" y="2133"/>
                  </a:lnTo>
                  <a:lnTo>
                    <a:pt x="6549" y="2133"/>
                  </a:lnTo>
                  <a:lnTo>
                    <a:pt x="6549" y="2083"/>
                  </a:lnTo>
                  <a:close/>
                  <a:moveTo>
                    <a:pt x="6916" y="2083"/>
                  </a:moveTo>
                  <a:lnTo>
                    <a:pt x="6916" y="2133"/>
                  </a:lnTo>
                  <a:lnTo>
                    <a:pt x="7283" y="2133"/>
                  </a:lnTo>
                  <a:lnTo>
                    <a:pt x="7283" y="2083"/>
                  </a:lnTo>
                  <a:close/>
                  <a:moveTo>
                    <a:pt x="7999" y="1883"/>
                  </a:moveTo>
                  <a:lnTo>
                    <a:pt x="7999" y="2083"/>
                  </a:lnTo>
                  <a:lnTo>
                    <a:pt x="7649" y="2083"/>
                  </a:lnTo>
                  <a:lnTo>
                    <a:pt x="7649"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71" name="Google Shape;1454;p47">
              <a:hlinkClick r:id="rId6" action="ppaction://hlinksldjump"/>
              <a:extLst>
                <a:ext uri="{FF2B5EF4-FFF2-40B4-BE49-F238E27FC236}">
                  <a16:creationId xmlns:a16="http://schemas.microsoft.com/office/drawing/2014/main" id="{7294AE55-93EE-3424-174B-0D82FD6C000E}"/>
                </a:ext>
              </a:extLst>
            </p:cNvPr>
            <p:cNvSpPr txBox="1"/>
            <p:nvPr/>
          </p:nvSpPr>
          <p:spPr>
            <a:xfrm flipH="1">
              <a:off x="6986152" y="2795634"/>
              <a:ext cx="1471331" cy="369285"/>
            </a:xfrm>
            <a:prstGeom prst="rect">
              <a:avLst/>
            </a:prstGeom>
            <a:noFill/>
            <a:ln>
              <a:noFill/>
            </a:ln>
          </p:spPr>
          <p:txBody>
            <a:bodyPr spcFirstLastPara="1" wrap="square" lIns="91425" tIns="91425" rIns="91425" bIns="91425" anchor="ctr" anchorCtr="0">
              <a:noAutofit/>
            </a:bodyPr>
            <a:lstStyle/>
            <a:p>
              <a:pPr algn="ctr" defTabSz="914400">
                <a:buClr>
                  <a:srgbClr val="000000"/>
                </a:buClr>
                <a:defRPr/>
              </a:pPr>
              <a:r>
                <a:rPr lang="he-IL" b="1" kern="0">
                  <a:solidFill>
                    <a:srgbClr val="03B5A3"/>
                  </a:solidFill>
                  <a:latin typeface="David" panose="020E0502060401010101" pitchFamily="34" charset="-79"/>
                  <a:ea typeface="Fira Sans"/>
                  <a:cs typeface="David" panose="020E0502060401010101" pitchFamily="34" charset="-79"/>
                  <a:sym typeface="Fira Sans"/>
                </a:rPr>
                <a:t>מהירות חבורה</a:t>
              </a:r>
              <a:endParaRPr kumimoji="0" lang="he-IL" sz="1800" b="1" i="0" u="none" strike="noStrike" kern="0" cap="none" spc="0" normalizeH="0" baseline="0" noProof="0">
                <a:ln>
                  <a:noFill/>
                </a:ln>
                <a:solidFill>
                  <a:srgbClr val="03B5A3"/>
                </a:solidFill>
                <a:effectLst/>
                <a:uLnTx/>
                <a:uFillTx/>
                <a:latin typeface="David" panose="020E0502060401010101" pitchFamily="34" charset="-79"/>
                <a:ea typeface="Fira Sans"/>
                <a:cs typeface="David" panose="020E0502060401010101" pitchFamily="34" charset="-79"/>
                <a:sym typeface="Fira Sans"/>
              </a:endParaRPr>
            </a:p>
          </p:txBody>
        </p:sp>
      </p:grpSp>
      <mc:AlternateContent xmlns:mc="http://schemas.openxmlformats.org/markup-compatibility/2006" xmlns:a14="http://schemas.microsoft.com/office/drawing/2010/main">
        <mc:Choice Requires="a14">
          <p:sp>
            <p:nvSpPr>
              <p:cNvPr id="1474" name="TextBox 1473">
                <a:extLst>
                  <a:ext uri="{FF2B5EF4-FFF2-40B4-BE49-F238E27FC236}">
                    <a16:creationId xmlns:a16="http://schemas.microsoft.com/office/drawing/2014/main" id="{F5A21F0E-312D-B068-2C12-F0E9C8FA19CE}"/>
                  </a:ext>
                </a:extLst>
              </p:cNvPr>
              <p:cNvSpPr txBox="1"/>
              <p:nvPr/>
            </p:nvSpPr>
            <p:spPr>
              <a:xfrm>
                <a:off x="-3973913" y="-73203"/>
                <a:ext cx="698964" cy="368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F58870"/>
                          </a:solidFill>
                          <a:latin typeface="Cambria Math" panose="02040503050406030204" pitchFamily="18" charset="0"/>
                        </a:rPr>
                        <m:t>𝑓</m:t>
                      </m:r>
                      <m:r>
                        <a:rPr lang="en-US" sz="1400" b="0" i="1" smtClean="0">
                          <a:solidFill>
                            <a:srgbClr val="F58870"/>
                          </a:solidFill>
                          <a:latin typeface="Cambria Math" panose="02040503050406030204" pitchFamily="18" charset="0"/>
                        </a:rPr>
                        <m:t>=</m:t>
                      </m:r>
                      <m:f>
                        <m:fPr>
                          <m:ctrlPr>
                            <a:rPr lang="en-US" sz="1400" b="0" i="1" smtClean="0">
                              <a:solidFill>
                                <a:srgbClr val="F58870"/>
                              </a:solidFill>
                              <a:latin typeface="Cambria Math" panose="02040503050406030204" pitchFamily="18" charset="0"/>
                            </a:rPr>
                          </m:ctrlPr>
                        </m:fPr>
                        <m:num>
                          <m:r>
                            <a:rPr lang="en-US" sz="1400" b="0" i="1" smtClean="0">
                              <a:solidFill>
                                <a:srgbClr val="F58870"/>
                              </a:solidFill>
                              <a:latin typeface="Cambria Math" panose="02040503050406030204" pitchFamily="18" charset="0"/>
                            </a:rPr>
                            <m:t>𝑐</m:t>
                          </m:r>
                        </m:num>
                        <m:den>
                          <m:r>
                            <a:rPr lang="en-US" sz="14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den>
                      </m:f>
                    </m:oMath>
                  </m:oMathPara>
                </a14:m>
                <a:endParaRPr lang="en-US" sz="1400">
                  <a:solidFill>
                    <a:srgbClr val="F58870"/>
                  </a:solidFill>
                </a:endParaRPr>
              </a:p>
            </p:txBody>
          </p:sp>
        </mc:Choice>
        <mc:Fallback xmlns="">
          <p:sp>
            <p:nvSpPr>
              <p:cNvPr id="1474" name="TextBox 1473">
                <a:extLst>
                  <a:ext uri="{FF2B5EF4-FFF2-40B4-BE49-F238E27FC236}">
                    <a16:creationId xmlns:a16="http://schemas.microsoft.com/office/drawing/2014/main" id="{F5A21F0E-312D-B068-2C12-F0E9C8FA19CE}"/>
                  </a:ext>
                </a:extLst>
              </p:cNvPr>
              <p:cNvSpPr txBox="1">
                <a:spLocks noRot="1" noChangeAspect="1" noMove="1" noResize="1" noEditPoints="1" noAdjustHandles="1" noChangeArrowheads="1" noChangeShapeType="1" noTextEdit="1"/>
              </p:cNvSpPr>
              <p:nvPr/>
            </p:nvSpPr>
            <p:spPr>
              <a:xfrm>
                <a:off x="-3973913" y="-73203"/>
                <a:ext cx="698964" cy="368884"/>
              </a:xfrm>
              <a:prstGeom prst="rect">
                <a:avLst/>
              </a:prstGeom>
              <a:blipFill>
                <a:blip r:embed="rId7"/>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75" name="TextBox 1474">
                <a:extLst>
                  <a:ext uri="{FF2B5EF4-FFF2-40B4-BE49-F238E27FC236}">
                    <a16:creationId xmlns:a16="http://schemas.microsoft.com/office/drawing/2014/main" id="{0053CEA0-00BC-C573-F764-F8005954EB67}"/>
                  </a:ext>
                </a:extLst>
              </p:cNvPr>
              <p:cNvSpPr txBox="1"/>
              <p:nvPr/>
            </p:nvSpPr>
            <p:spPr>
              <a:xfrm>
                <a:off x="-2401993" y="283350"/>
                <a:ext cx="1428230" cy="3636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rgbClr val="F58870"/>
                          </a:solidFill>
                          <a:latin typeface="Cambria Math" panose="02040503050406030204" pitchFamily="18" charset="0"/>
                        </a:rPr>
                        <m:t>𝑣</m:t>
                      </m:r>
                      <m:r>
                        <a:rPr lang="en-US" sz="800" b="0" i="1" smtClean="0">
                          <a:solidFill>
                            <a:srgbClr val="F58870"/>
                          </a:solidFill>
                          <a:latin typeface="Cambria Math" panose="02040503050406030204" pitchFamily="18" charset="0"/>
                        </a:rPr>
                        <m:t>=</m:t>
                      </m:r>
                      <m:rad>
                        <m:radPr>
                          <m:degHide m:val="on"/>
                          <m:ctrlPr>
                            <a:rPr lang="en-US" sz="800" b="0" i="1" smtClean="0">
                              <a:solidFill>
                                <a:srgbClr val="F58870"/>
                              </a:solidFill>
                              <a:latin typeface="Cambria Math" panose="02040503050406030204" pitchFamily="18" charset="0"/>
                            </a:rPr>
                          </m:ctrlPr>
                        </m:radPr>
                        <m:deg/>
                        <m:e>
                          <m:d>
                            <m:dPr>
                              <m:ctrlPr>
                                <a:rPr lang="en-US" sz="800" b="0" i="1" smtClean="0">
                                  <a:solidFill>
                                    <a:srgbClr val="F58870"/>
                                  </a:solidFill>
                                  <a:latin typeface="Cambria Math" panose="02040503050406030204" pitchFamily="18" charset="0"/>
                                </a:rPr>
                              </m:ctrlPr>
                            </m:dPr>
                            <m:e>
                              <m:f>
                                <m:fPr>
                                  <m:ctrlPr>
                                    <a:rPr lang="en-US" sz="800" b="0" i="1" smtClean="0">
                                      <a:solidFill>
                                        <a:srgbClr val="F58870"/>
                                      </a:solidFill>
                                      <a:latin typeface="Cambria Math" panose="02040503050406030204" pitchFamily="18" charset="0"/>
                                    </a:rPr>
                                  </m:ctrlPr>
                                </m:fPr>
                                <m:num>
                                  <m:r>
                                    <a:rPr lang="en-US" sz="800" b="0" i="1" smtClean="0">
                                      <a:solidFill>
                                        <a:srgbClr val="F58870"/>
                                      </a:solidFill>
                                      <a:latin typeface="Cambria Math" panose="02040503050406030204" pitchFamily="18" charset="0"/>
                                    </a:rPr>
                                    <m:t>𝑔</m:t>
                                  </m:r>
                                  <m:r>
                                    <a:rPr lang="en-US" sz="8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num>
                                <m:den>
                                  <m:r>
                                    <a:rPr lang="en-US" sz="800" b="0" i="1" smtClean="0">
                                      <a:solidFill>
                                        <a:srgbClr val="F58870"/>
                                      </a:solidFill>
                                      <a:latin typeface="Cambria Math" panose="02040503050406030204" pitchFamily="18" charset="0"/>
                                    </a:rPr>
                                    <m:t>2</m:t>
                                  </m:r>
                                  <m:r>
                                    <a:rPr lang="en-US" sz="800" b="0" i="1" smtClean="0">
                                      <a:solidFill>
                                        <a:srgbClr val="F58870"/>
                                      </a:solidFill>
                                      <a:latin typeface="Cambria Math" panose="02040503050406030204" pitchFamily="18" charset="0"/>
                                      <a:ea typeface="Cambria Math" panose="02040503050406030204" pitchFamily="18" charset="0"/>
                                    </a:rPr>
                                    <m:t>𝜏</m:t>
                                  </m:r>
                                </m:den>
                              </m:f>
                              <m:r>
                                <a:rPr lang="en-US" sz="800" b="0" i="1" smtClean="0">
                                  <a:solidFill>
                                    <a:srgbClr val="F58870"/>
                                  </a:solidFill>
                                  <a:latin typeface="Cambria Math" panose="02040503050406030204" pitchFamily="18" charset="0"/>
                                </a:rPr>
                                <m:t>+</m:t>
                              </m:r>
                              <m:f>
                                <m:fPr>
                                  <m:ctrlPr>
                                    <a:rPr lang="en-US" sz="800" b="0" i="1" smtClean="0">
                                      <a:solidFill>
                                        <a:srgbClr val="F58870"/>
                                      </a:solidFill>
                                      <a:latin typeface="Cambria Math" panose="02040503050406030204" pitchFamily="18" charset="0"/>
                                    </a:rPr>
                                  </m:ctrlPr>
                                </m:fPr>
                                <m:num>
                                  <m:r>
                                    <a:rPr lang="en-US" sz="800" b="0" i="1" smtClean="0">
                                      <a:solidFill>
                                        <a:srgbClr val="F58870"/>
                                      </a:solidFill>
                                      <a:latin typeface="Cambria Math" panose="02040503050406030204" pitchFamily="18" charset="0"/>
                                    </a:rPr>
                                    <m:t>2</m:t>
                                  </m:r>
                                  <m:r>
                                    <a:rPr lang="en-US" sz="800" b="0" i="1" smtClean="0">
                                      <a:solidFill>
                                        <a:srgbClr val="F58870"/>
                                      </a:solidFill>
                                      <a:latin typeface="Cambria Math" panose="02040503050406030204" pitchFamily="18" charset="0"/>
                                      <a:ea typeface="Cambria Math" panose="02040503050406030204" pitchFamily="18" charset="0"/>
                                    </a:rPr>
                                    <m:t>𝜋</m:t>
                                  </m:r>
                                </m:num>
                                <m:den>
                                  <m:r>
                                    <a:rPr lang="en-US" sz="800" b="0" i="1" smtClean="0">
                                      <a:solidFill>
                                        <a:srgbClr val="F58870"/>
                                      </a:solidFill>
                                      <a:latin typeface="Cambria Math" panose="02040503050406030204" pitchFamily="18" charset="0"/>
                                    </a:rPr>
                                    <m:t>𝑝</m:t>
                                  </m:r>
                                  <m:r>
                                    <a:rPr lang="en-US" sz="8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den>
                              </m:f>
                            </m:e>
                          </m:d>
                          <m:r>
                            <a:rPr lang="en-US" sz="800" b="0" i="1" smtClean="0">
                              <a:solidFill>
                                <a:srgbClr val="F58870"/>
                              </a:solidFill>
                              <a:latin typeface="Cambria Math" panose="02040503050406030204" pitchFamily="18" charset="0"/>
                            </a:rPr>
                            <m:t>𝑡𝑎𝑛</m:t>
                          </m:r>
                          <m:r>
                            <a:rPr lang="en-US" sz="800" b="0" i="1" smtClean="0">
                              <a:solidFill>
                                <a:srgbClr val="F58870"/>
                              </a:solidFill>
                              <a:latin typeface="Cambria Math" panose="02040503050406030204" pitchFamily="18" charset="0"/>
                            </a:rPr>
                            <m:t>h</m:t>
                          </m:r>
                          <m:f>
                            <m:fPr>
                              <m:ctrlPr>
                                <a:rPr lang="en-US" sz="800" b="0" i="1" smtClean="0">
                                  <a:solidFill>
                                    <a:srgbClr val="F58870"/>
                                  </a:solidFill>
                                  <a:latin typeface="Cambria Math" panose="02040503050406030204" pitchFamily="18" charset="0"/>
                                </a:rPr>
                              </m:ctrlPr>
                            </m:fPr>
                            <m:num>
                              <m:r>
                                <a:rPr lang="en-US" sz="800" b="0" i="1" smtClean="0">
                                  <a:solidFill>
                                    <a:srgbClr val="F58870"/>
                                  </a:solidFill>
                                  <a:latin typeface="Cambria Math" panose="02040503050406030204" pitchFamily="18" charset="0"/>
                                </a:rPr>
                                <m:t>2</m:t>
                              </m:r>
                              <m:r>
                                <a:rPr lang="en-US" sz="800" b="0" i="1" smtClean="0">
                                  <a:solidFill>
                                    <a:srgbClr val="F58870"/>
                                  </a:solidFill>
                                  <a:latin typeface="Cambria Math" panose="02040503050406030204" pitchFamily="18" charset="0"/>
                                  <a:ea typeface="Cambria Math" panose="02040503050406030204" pitchFamily="18" charset="0"/>
                                </a:rPr>
                                <m:t>𝜋</m:t>
                              </m:r>
                              <m:r>
                                <a:rPr lang="en-US" sz="800" b="0" i="1" smtClean="0">
                                  <a:solidFill>
                                    <a:srgbClr val="F58870"/>
                                  </a:solidFill>
                                  <a:latin typeface="Cambria Math" panose="02040503050406030204" pitchFamily="18" charset="0"/>
                                  <a:ea typeface="Cambria Math" panose="02040503050406030204" pitchFamily="18" charset="0"/>
                                </a:rPr>
                                <m:t>𝑑</m:t>
                              </m:r>
                            </m:num>
                            <m:den>
                              <m:r>
                                <a:rPr lang="en-US" sz="8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den>
                          </m:f>
                        </m:e>
                      </m:rad>
                    </m:oMath>
                  </m:oMathPara>
                </a14:m>
                <a:endParaRPr lang="en-US" sz="1000"/>
              </a:p>
            </p:txBody>
          </p:sp>
        </mc:Choice>
        <mc:Fallback xmlns="">
          <p:sp>
            <p:nvSpPr>
              <p:cNvPr id="1475" name="TextBox 1474">
                <a:extLst>
                  <a:ext uri="{FF2B5EF4-FFF2-40B4-BE49-F238E27FC236}">
                    <a16:creationId xmlns:a16="http://schemas.microsoft.com/office/drawing/2014/main" id="{0053CEA0-00BC-C573-F764-F8005954EB67}"/>
                  </a:ext>
                </a:extLst>
              </p:cNvPr>
              <p:cNvSpPr txBox="1">
                <a:spLocks noRot="1" noChangeAspect="1" noMove="1" noResize="1" noEditPoints="1" noAdjustHandles="1" noChangeArrowheads="1" noChangeShapeType="1" noTextEdit="1"/>
              </p:cNvSpPr>
              <p:nvPr/>
            </p:nvSpPr>
            <p:spPr>
              <a:xfrm>
                <a:off x="-2401993" y="283350"/>
                <a:ext cx="1428230" cy="363689"/>
              </a:xfrm>
              <a:prstGeom prst="rect">
                <a:avLst/>
              </a:prstGeom>
              <a:blipFill>
                <a:blip r:embed="rId8"/>
                <a:stretch>
                  <a:fillRect b="-1667"/>
                </a:stretch>
              </a:blipFill>
            </p:spPr>
            <p:txBody>
              <a:bodyPr/>
              <a:lstStyle/>
              <a:p>
                <a:r>
                  <a:rPr lang="en-GB">
                    <a:noFill/>
                  </a:rPr>
                  <a:t> </a:t>
                </a:r>
              </a:p>
            </p:txBody>
          </p:sp>
        </mc:Fallback>
      </mc:AlternateContent>
      <p:sp>
        <p:nvSpPr>
          <p:cNvPr id="6" name="תיבת טקסט 2">
            <a:extLst>
              <a:ext uri="{FF2B5EF4-FFF2-40B4-BE49-F238E27FC236}">
                <a16:creationId xmlns:a16="http://schemas.microsoft.com/office/drawing/2014/main" id="{ED73212B-272E-395E-1CF0-FBFDA08CA80F}"/>
              </a:ext>
            </a:extLst>
          </p:cNvPr>
          <p:cNvSpPr txBox="1"/>
          <p:nvPr/>
        </p:nvSpPr>
        <p:spPr>
          <a:xfrm>
            <a:off x="5599401" y="3276951"/>
            <a:ext cx="1343057" cy="116955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400" b="0" i="1" u="none" strike="noStrike" kern="0" cap="none" spc="0" normalizeH="0" baseline="0" noProof="0">
                <a:ln>
                  <a:noFill/>
                </a:ln>
                <a:solidFill>
                  <a:srgbClr val="FF9177"/>
                </a:solidFill>
                <a:effectLst/>
                <a:uLnTx/>
                <a:uFillTx/>
                <a:latin typeface="David" panose="020E0502060401010101" pitchFamily="34" charset="-79"/>
                <a:cs typeface="David" panose="020E0502060401010101" pitchFamily="34" charset="-79"/>
                <a:sym typeface="Arial"/>
              </a:rPr>
              <a:t>גלים בתדרים שונים נעים במהירויות שונות</a:t>
            </a:r>
            <a:r>
              <a:rPr kumimoji="0" lang="en-US" sz="1400" b="0" i="1" u="none" strike="noStrike" kern="0" cap="none" spc="0" normalizeH="0" baseline="0" noProof="0">
                <a:ln>
                  <a:noFill/>
                </a:ln>
                <a:solidFill>
                  <a:srgbClr val="FF9177"/>
                </a:solidFill>
                <a:effectLst/>
                <a:uLnTx/>
                <a:uFillTx/>
                <a:latin typeface="David" panose="020E0502060401010101" pitchFamily="34" charset="-79"/>
                <a:cs typeface="David" panose="020E0502060401010101" pitchFamily="34" charset="-79"/>
                <a:sym typeface="Arial"/>
              </a:rPr>
              <a:t>.</a:t>
            </a:r>
          </a:p>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400" b="0" i="1" u="none" strike="noStrike" kern="0" cap="none" spc="0" normalizeH="0" baseline="0" noProof="0">
                <a:ln>
                  <a:noFill/>
                </a:ln>
                <a:solidFill>
                  <a:srgbClr val="FF9177"/>
                </a:solidFill>
                <a:effectLst/>
                <a:uLnTx/>
                <a:uFillTx/>
                <a:latin typeface="David" panose="020E0502060401010101" pitchFamily="34" charset="-79"/>
                <a:cs typeface="David" panose="020E0502060401010101" pitchFamily="34" charset="-79"/>
                <a:sym typeface="Arial"/>
              </a:rPr>
              <a:t>מתרחשת בתווך דיספרסיבי</a:t>
            </a:r>
            <a:r>
              <a:rPr kumimoji="0" lang="en-US" sz="1400" b="0" i="1" u="none" strike="noStrike" kern="0" cap="none" spc="0" normalizeH="0" baseline="0" noProof="0">
                <a:ln>
                  <a:noFill/>
                </a:ln>
                <a:solidFill>
                  <a:srgbClr val="FF9177"/>
                </a:solidFill>
                <a:effectLst/>
                <a:uLnTx/>
                <a:uFillTx/>
                <a:latin typeface="David" panose="020E0502060401010101" pitchFamily="34" charset="-79"/>
                <a:cs typeface="David" panose="020E0502060401010101" pitchFamily="34" charset="-79"/>
                <a:sym typeface="Arial"/>
              </a:rPr>
              <a:t>.</a:t>
            </a:r>
          </a:p>
        </p:txBody>
      </p:sp>
      <p:sp>
        <p:nvSpPr>
          <p:cNvPr id="32" name="Google Shape;1412;p47">
            <a:extLst>
              <a:ext uri="{FF2B5EF4-FFF2-40B4-BE49-F238E27FC236}">
                <a16:creationId xmlns:a16="http://schemas.microsoft.com/office/drawing/2014/main" id="{9E9AE65B-0135-B1D8-F67C-D534B0F47452}"/>
              </a:ext>
            </a:extLst>
          </p:cNvPr>
          <p:cNvSpPr/>
          <p:nvPr/>
        </p:nvSpPr>
        <p:spPr>
          <a:xfrm>
            <a:off x="4647978" y="1823285"/>
            <a:ext cx="6028" cy="443390"/>
          </a:xfrm>
          <a:custGeom>
            <a:avLst/>
            <a:gdLst/>
            <a:ahLst/>
            <a:cxnLst/>
            <a:rect l="l" t="t" r="r" b="b"/>
            <a:pathLst>
              <a:path w="34" h="2501" extrusionOk="0">
                <a:moveTo>
                  <a:pt x="0" y="1"/>
                </a:moveTo>
                <a:lnTo>
                  <a:pt x="0" y="267"/>
                </a:lnTo>
                <a:lnTo>
                  <a:pt x="33" y="267"/>
                </a:lnTo>
                <a:lnTo>
                  <a:pt x="33" y="1"/>
                </a:lnTo>
                <a:close/>
                <a:moveTo>
                  <a:pt x="0" y="650"/>
                </a:moveTo>
                <a:lnTo>
                  <a:pt x="0" y="1017"/>
                </a:lnTo>
                <a:lnTo>
                  <a:pt x="33" y="1017"/>
                </a:lnTo>
                <a:lnTo>
                  <a:pt x="33" y="650"/>
                </a:lnTo>
                <a:close/>
                <a:moveTo>
                  <a:pt x="0" y="1384"/>
                </a:moveTo>
                <a:lnTo>
                  <a:pt x="0" y="1750"/>
                </a:lnTo>
                <a:lnTo>
                  <a:pt x="33" y="1750"/>
                </a:lnTo>
                <a:lnTo>
                  <a:pt x="33" y="1384"/>
                </a:lnTo>
                <a:close/>
                <a:moveTo>
                  <a:pt x="0" y="2117"/>
                </a:moveTo>
                <a:lnTo>
                  <a:pt x="0" y="2500"/>
                </a:lnTo>
                <a:lnTo>
                  <a:pt x="33" y="2500"/>
                </a:lnTo>
                <a:lnTo>
                  <a:pt x="33"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grpSp>
        <p:nvGrpSpPr>
          <p:cNvPr id="33" name="Google Shape;1428;p47">
            <a:extLst>
              <a:ext uri="{FF2B5EF4-FFF2-40B4-BE49-F238E27FC236}">
                <a16:creationId xmlns:a16="http://schemas.microsoft.com/office/drawing/2014/main" id="{01B497F3-E587-2FB7-A973-852127CA5F3E}"/>
              </a:ext>
            </a:extLst>
          </p:cNvPr>
          <p:cNvGrpSpPr/>
          <p:nvPr/>
        </p:nvGrpSpPr>
        <p:grpSpPr>
          <a:xfrm>
            <a:off x="3942092" y="2300011"/>
            <a:ext cx="1426987" cy="2122785"/>
            <a:chOff x="3860031" y="2787789"/>
            <a:chExt cx="1426987" cy="1425117"/>
          </a:xfrm>
        </p:grpSpPr>
        <p:grpSp>
          <p:nvGrpSpPr>
            <p:cNvPr id="34" name="Google Shape;1429;p47">
              <a:extLst>
                <a:ext uri="{FF2B5EF4-FFF2-40B4-BE49-F238E27FC236}">
                  <a16:creationId xmlns:a16="http://schemas.microsoft.com/office/drawing/2014/main" id="{2505826E-65AB-5334-A6FC-F667F8429F1E}"/>
                </a:ext>
              </a:extLst>
            </p:cNvPr>
            <p:cNvGrpSpPr/>
            <p:nvPr/>
          </p:nvGrpSpPr>
          <p:grpSpPr>
            <a:xfrm>
              <a:off x="3864453" y="3390006"/>
              <a:ext cx="1418143" cy="822900"/>
              <a:chOff x="663631" y="3390839"/>
              <a:chExt cx="1418143" cy="822900"/>
            </a:xfrm>
          </p:grpSpPr>
          <p:sp>
            <p:nvSpPr>
              <p:cNvPr id="38" name="Google Shape;1430;p47">
                <a:extLst>
                  <a:ext uri="{FF2B5EF4-FFF2-40B4-BE49-F238E27FC236}">
                    <a16:creationId xmlns:a16="http://schemas.microsoft.com/office/drawing/2014/main" id="{CEB53CD9-377A-EEBD-FD7E-6933C2FEA9B4}"/>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39" name="Google Shape;1431;p47">
                <a:extLst>
                  <a:ext uri="{FF2B5EF4-FFF2-40B4-BE49-F238E27FC236}">
                    <a16:creationId xmlns:a16="http://schemas.microsoft.com/office/drawing/2014/main" id="{12088398-AD15-FCA5-2B54-62C020D96E89}"/>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35" name="Google Shape;1432;p47">
              <a:extLst>
                <a:ext uri="{FF2B5EF4-FFF2-40B4-BE49-F238E27FC236}">
                  <a16:creationId xmlns:a16="http://schemas.microsoft.com/office/drawing/2014/main" id="{7CE56258-1460-7D2B-B367-4EFF389E6971}"/>
                </a:ext>
              </a:extLst>
            </p:cNvPr>
            <p:cNvSpPr/>
            <p:nvPr/>
          </p:nvSpPr>
          <p:spPr>
            <a:xfrm>
              <a:off x="3864463" y="2809622"/>
              <a:ext cx="1418123" cy="369285"/>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36" name="Google Shape;1433;p47">
              <a:extLst>
                <a:ext uri="{FF2B5EF4-FFF2-40B4-BE49-F238E27FC236}">
                  <a16:creationId xmlns:a16="http://schemas.microsoft.com/office/drawing/2014/main" id="{EF40B5D8-2EF6-CDEC-8896-4DF636852D02}"/>
                </a:ext>
              </a:extLst>
            </p:cNvPr>
            <p:cNvSpPr/>
            <p:nvPr/>
          </p:nvSpPr>
          <p:spPr>
            <a:xfrm>
              <a:off x="3860031" y="2803169"/>
              <a:ext cx="1426987" cy="378326"/>
            </a:xfrm>
            <a:custGeom>
              <a:avLst/>
              <a:gdLst/>
              <a:ahLst/>
              <a:cxnLst/>
              <a:rect l="l" t="t" r="r" b="b"/>
              <a:pathLst>
                <a:path w="8049" h="2134" extrusionOk="0">
                  <a:moveTo>
                    <a:pt x="283" y="0"/>
                  </a:moveTo>
                  <a:lnTo>
                    <a:pt x="283" y="34"/>
                  </a:lnTo>
                  <a:lnTo>
                    <a:pt x="650" y="34"/>
                  </a:lnTo>
                  <a:lnTo>
                    <a:pt x="650" y="0"/>
                  </a:lnTo>
                  <a:close/>
                  <a:moveTo>
                    <a:pt x="1016" y="0"/>
                  </a:moveTo>
                  <a:lnTo>
                    <a:pt x="1016" y="34"/>
                  </a:lnTo>
                  <a:lnTo>
                    <a:pt x="1383" y="34"/>
                  </a:lnTo>
                  <a:lnTo>
                    <a:pt x="1383" y="0"/>
                  </a:lnTo>
                  <a:close/>
                  <a:moveTo>
                    <a:pt x="1750" y="0"/>
                  </a:moveTo>
                  <a:lnTo>
                    <a:pt x="1750" y="34"/>
                  </a:lnTo>
                  <a:lnTo>
                    <a:pt x="2133" y="34"/>
                  </a:lnTo>
                  <a:lnTo>
                    <a:pt x="2133" y="0"/>
                  </a:lnTo>
                  <a:close/>
                  <a:moveTo>
                    <a:pt x="2499" y="0"/>
                  </a:moveTo>
                  <a:lnTo>
                    <a:pt x="2499" y="34"/>
                  </a:lnTo>
                  <a:lnTo>
                    <a:pt x="2866" y="34"/>
                  </a:lnTo>
                  <a:lnTo>
                    <a:pt x="2866" y="0"/>
                  </a:lnTo>
                  <a:close/>
                  <a:moveTo>
                    <a:pt x="3233" y="0"/>
                  </a:moveTo>
                  <a:lnTo>
                    <a:pt x="3233" y="34"/>
                  </a:lnTo>
                  <a:lnTo>
                    <a:pt x="3599" y="34"/>
                  </a:lnTo>
                  <a:lnTo>
                    <a:pt x="3599" y="0"/>
                  </a:lnTo>
                  <a:close/>
                  <a:moveTo>
                    <a:pt x="3982" y="0"/>
                  </a:moveTo>
                  <a:lnTo>
                    <a:pt x="3982" y="34"/>
                  </a:lnTo>
                  <a:lnTo>
                    <a:pt x="4349" y="34"/>
                  </a:lnTo>
                  <a:lnTo>
                    <a:pt x="4349" y="0"/>
                  </a:lnTo>
                  <a:close/>
                  <a:moveTo>
                    <a:pt x="4716" y="0"/>
                  </a:moveTo>
                  <a:lnTo>
                    <a:pt x="4716" y="34"/>
                  </a:lnTo>
                  <a:lnTo>
                    <a:pt x="5082" y="34"/>
                  </a:lnTo>
                  <a:lnTo>
                    <a:pt x="5082" y="0"/>
                  </a:lnTo>
                  <a:close/>
                  <a:moveTo>
                    <a:pt x="5449" y="0"/>
                  </a:moveTo>
                  <a:lnTo>
                    <a:pt x="5449" y="34"/>
                  </a:lnTo>
                  <a:lnTo>
                    <a:pt x="5832" y="34"/>
                  </a:lnTo>
                  <a:lnTo>
                    <a:pt x="5832" y="0"/>
                  </a:lnTo>
                  <a:close/>
                  <a:moveTo>
                    <a:pt x="6199" y="0"/>
                  </a:moveTo>
                  <a:lnTo>
                    <a:pt x="6199" y="34"/>
                  </a:lnTo>
                  <a:lnTo>
                    <a:pt x="6565" y="34"/>
                  </a:lnTo>
                  <a:lnTo>
                    <a:pt x="6565" y="0"/>
                  </a:lnTo>
                  <a:close/>
                  <a:moveTo>
                    <a:pt x="6932" y="0"/>
                  </a:moveTo>
                  <a:lnTo>
                    <a:pt x="6932" y="34"/>
                  </a:lnTo>
                  <a:lnTo>
                    <a:pt x="7298" y="34"/>
                  </a:lnTo>
                  <a:lnTo>
                    <a:pt x="7315" y="0"/>
                  </a:lnTo>
                  <a:close/>
                  <a:moveTo>
                    <a:pt x="7682" y="0"/>
                  </a:moveTo>
                  <a:lnTo>
                    <a:pt x="7682" y="34"/>
                  </a:lnTo>
                  <a:lnTo>
                    <a:pt x="8048" y="34"/>
                  </a:lnTo>
                  <a:lnTo>
                    <a:pt x="8048" y="0"/>
                  </a:lnTo>
                  <a:close/>
                  <a:moveTo>
                    <a:pt x="0" y="117"/>
                  </a:moveTo>
                  <a:lnTo>
                    <a:pt x="0" y="484"/>
                  </a:lnTo>
                  <a:lnTo>
                    <a:pt x="33" y="484"/>
                  </a:lnTo>
                  <a:lnTo>
                    <a:pt x="33" y="117"/>
                  </a:lnTo>
                  <a:close/>
                  <a:moveTo>
                    <a:pt x="7998" y="417"/>
                  </a:moveTo>
                  <a:lnTo>
                    <a:pt x="7998" y="784"/>
                  </a:lnTo>
                  <a:lnTo>
                    <a:pt x="8048" y="784"/>
                  </a:lnTo>
                  <a:lnTo>
                    <a:pt x="8048" y="417"/>
                  </a:lnTo>
                  <a:close/>
                  <a:moveTo>
                    <a:pt x="0" y="867"/>
                  </a:moveTo>
                  <a:lnTo>
                    <a:pt x="0" y="1233"/>
                  </a:lnTo>
                  <a:lnTo>
                    <a:pt x="33" y="1233"/>
                  </a:lnTo>
                  <a:lnTo>
                    <a:pt x="33" y="867"/>
                  </a:lnTo>
                  <a:close/>
                  <a:moveTo>
                    <a:pt x="7998" y="1150"/>
                  </a:moveTo>
                  <a:lnTo>
                    <a:pt x="7998" y="1517"/>
                  </a:lnTo>
                  <a:lnTo>
                    <a:pt x="8048" y="1517"/>
                  </a:lnTo>
                  <a:lnTo>
                    <a:pt x="8048" y="1150"/>
                  </a:lnTo>
                  <a:close/>
                  <a:moveTo>
                    <a:pt x="0" y="1600"/>
                  </a:moveTo>
                  <a:lnTo>
                    <a:pt x="0" y="1967"/>
                  </a:lnTo>
                  <a:lnTo>
                    <a:pt x="33" y="1967"/>
                  </a:lnTo>
                  <a:lnTo>
                    <a:pt x="33" y="1600"/>
                  </a:lnTo>
                  <a:close/>
                  <a:moveTo>
                    <a:pt x="250" y="2083"/>
                  </a:moveTo>
                  <a:lnTo>
                    <a:pt x="250" y="2133"/>
                  </a:lnTo>
                  <a:lnTo>
                    <a:pt x="617" y="2133"/>
                  </a:lnTo>
                  <a:lnTo>
                    <a:pt x="617" y="2083"/>
                  </a:lnTo>
                  <a:close/>
                  <a:moveTo>
                    <a:pt x="983" y="2083"/>
                  </a:moveTo>
                  <a:lnTo>
                    <a:pt x="983" y="2133"/>
                  </a:lnTo>
                  <a:lnTo>
                    <a:pt x="1366" y="2133"/>
                  </a:lnTo>
                  <a:lnTo>
                    <a:pt x="1366" y="2083"/>
                  </a:lnTo>
                  <a:close/>
                  <a:moveTo>
                    <a:pt x="1733" y="2083"/>
                  </a:moveTo>
                  <a:lnTo>
                    <a:pt x="1733" y="2133"/>
                  </a:lnTo>
                  <a:lnTo>
                    <a:pt x="2100" y="2133"/>
                  </a:lnTo>
                  <a:lnTo>
                    <a:pt x="2116" y="2083"/>
                  </a:lnTo>
                  <a:close/>
                  <a:moveTo>
                    <a:pt x="2466" y="2083"/>
                  </a:moveTo>
                  <a:lnTo>
                    <a:pt x="2466" y="2133"/>
                  </a:lnTo>
                  <a:lnTo>
                    <a:pt x="2833" y="2133"/>
                  </a:lnTo>
                  <a:lnTo>
                    <a:pt x="2833" y="2083"/>
                  </a:lnTo>
                  <a:close/>
                  <a:moveTo>
                    <a:pt x="3216" y="2083"/>
                  </a:moveTo>
                  <a:lnTo>
                    <a:pt x="3216" y="2133"/>
                  </a:lnTo>
                  <a:lnTo>
                    <a:pt x="3583" y="2133"/>
                  </a:lnTo>
                  <a:lnTo>
                    <a:pt x="3583" y="2083"/>
                  </a:lnTo>
                  <a:close/>
                  <a:moveTo>
                    <a:pt x="3949" y="2083"/>
                  </a:moveTo>
                  <a:lnTo>
                    <a:pt x="3949" y="2133"/>
                  </a:lnTo>
                  <a:lnTo>
                    <a:pt x="4316" y="2133"/>
                  </a:lnTo>
                  <a:lnTo>
                    <a:pt x="4316" y="2083"/>
                  </a:lnTo>
                  <a:close/>
                  <a:moveTo>
                    <a:pt x="4682" y="2083"/>
                  </a:moveTo>
                  <a:lnTo>
                    <a:pt x="4682" y="2133"/>
                  </a:lnTo>
                  <a:lnTo>
                    <a:pt x="5065" y="2133"/>
                  </a:lnTo>
                  <a:lnTo>
                    <a:pt x="5065" y="2083"/>
                  </a:lnTo>
                  <a:close/>
                  <a:moveTo>
                    <a:pt x="5432" y="2083"/>
                  </a:moveTo>
                  <a:lnTo>
                    <a:pt x="5432" y="2133"/>
                  </a:lnTo>
                  <a:lnTo>
                    <a:pt x="5799" y="2133"/>
                  </a:lnTo>
                  <a:lnTo>
                    <a:pt x="5799" y="2083"/>
                  </a:lnTo>
                  <a:close/>
                  <a:moveTo>
                    <a:pt x="6165" y="2083"/>
                  </a:moveTo>
                  <a:lnTo>
                    <a:pt x="6165" y="2133"/>
                  </a:lnTo>
                  <a:lnTo>
                    <a:pt x="6532" y="2133"/>
                  </a:lnTo>
                  <a:lnTo>
                    <a:pt x="6532" y="2083"/>
                  </a:lnTo>
                  <a:close/>
                  <a:moveTo>
                    <a:pt x="6915" y="2083"/>
                  </a:moveTo>
                  <a:lnTo>
                    <a:pt x="6915" y="2133"/>
                  </a:lnTo>
                  <a:lnTo>
                    <a:pt x="7282" y="2133"/>
                  </a:lnTo>
                  <a:lnTo>
                    <a:pt x="7282" y="2083"/>
                  </a:lnTo>
                  <a:close/>
                  <a:moveTo>
                    <a:pt x="7998" y="1883"/>
                  </a:moveTo>
                  <a:lnTo>
                    <a:pt x="7998" y="2083"/>
                  </a:lnTo>
                  <a:lnTo>
                    <a:pt x="7648" y="2083"/>
                  </a:lnTo>
                  <a:lnTo>
                    <a:pt x="7648" y="2133"/>
                  </a:lnTo>
                  <a:lnTo>
                    <a:pt x="8048" y="2133"/>
                  </a:lnTo>
                  <a:lnTo>
                    <a:pt x="8048"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37" name="Google Shape;1434;p47">
              <a:hlinkClick r:id="rId9" action="ppaction://hlinksldjump"/>
              <a:extLst>
                <a:ext uri="{FF2B5EF4-FFF2-40B4-BE49-F238E27FC236}">
                  <a16:creationId xmlns:a16="http://schemas.microsoft.com/office/drawing/2014/main" id="{8958CAF1-142D-A8D3-4F5C-6F71466D2313}"/>
                </a:ext>
              </a:extLst>
            </p:cNvPr>
            <p:cNvSpPr txBox="1"/>
            <p:nvPr/>
          </p:nvSpPr>
          <p:spPr>
            <a:xfrm flipH="1">
              <a:off x="3902455" y="2787789"/>
              <a:ext cx="1374100" cy="384300"/>
            </a:xfrm>
            <a:prstGeom prst="rect">
              <a:avLst/>
            </a:prstGeom>
            <a:noFill/>
            <a:ln>
              <a:noFill/>
            </a:ln>
          </p:spPr>
          <p:txBody>
            <a:bodyPr spcFirstLastPara="1" wrap="square" lIns="91425" tIns="91425" rIns="91425" bIns="91425" anchor="ctr" anchorCtr="0">
              <a:noAutofit/>
            </a:bodyPr>
            <a:lstStyle/>
            <a:p>
              <a:pPr algn="ctr" defTabSz="914400">
                <a:buClr>
                  <a:srgbClr val="000000"/>
                </a:buClr>
                <a:defRPr/>
              </a:pPr>
              <a:r>
                <a:rPr lang="he-IL" b="1" kern="0">
                  <a:solidFill>
                    <a:srgbClr val="FF9177"/>
                  </a:solidFill>
                  <a:latin typeface="David" panose="020E0502060401010101" pitchFamily="34" charset="-79"/>
                  <a:ea typeface="Fira Sans"/>
                  <a:cs typeface="David" panose="020E0502060401010101" pitchFamily="34" charset="-79"/>
                  <a:sym typeface="Fira Sans"/>
                </a:rPr>
                <a:t>מהירות פאזה</a:t>
              </a:r>
              <a:endParaRPr kumimoji="0" lang="he-IL" sz="1800" b="1" i="0" u="none" strike="noStrike" kern="0" cap="none" spc="0" normalizeH="0" baseline="0" noProof="0">
                <a:ln>
                  <a:noFill/>
                </a:ln>
                <a:solidFill>
                  <a:srgbClr val="FF9177"/>
                </a:solidFill>
                <a:effectLst/>
                <a:uLnTx/>
                <a:uFillTx/>
                <a:latin typeface="David" panose="020E0502060401010101" pitchFamily="34" charset="-79"/>
                <a:ea typeface="Fira Sans"/>
                <a:cs typeface="David" panose="020E0502060401010101" pitchFamily="34" charset="-79"/>
                <a:sym typeface="Fira Sans"/>
              </a:endParaRPr>
            </a:p>
          </p:txBody>
        </p:sp>
      </p:grpSp>
      <p:pic>
        <p:nvPicPr>
          <p:cNvPr id="41" name="Picture 40">
            <a:extLst>
              <a:ext uri="{FF2B5EF4-FFF2-40B4-BE49-F238E27FC236}">
                <a16:creationId xmlns:a16="http://schemas.microsoft.com/office/drawing/2014/main" id="{6C0E2C62-C607-FF41-D424-9EF25B7B960E}"/>
              </a:ext>
            </a:extLst>
          </p:cNvPr>
          <p:cNvPicPr>
            <a:picLocks noChangeAspect="1"/>
          </p:cNvPicPr>
          <p:nvPr/>
        </p:nvPicPr>
        <p:blipFill>
          <a:blip r:embed="rId10"/>
          <a:stretch>
            <a:fillRect/>
          </a:stretch>
        </p:blipFill>
        <p:spPr>
          <a:xfrm>
            <a:off x="-9788482" y="821619"/>
            <a:ext cx="9144000" cy="4085729"/>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7EE8DBC-E4FF-1701-9176-D13C06393E91}"/>
                  </a:ext>
                </a:extLst>
              </p:cNvPr>
              <p:cNvSpPr txBox="1"/>
              <p:nvPr/>
            </p:nvSpPr>
            <p:spPr>
              <a:xfrm>
                <a:off x="2330421" y="3389067"/>
                <a:ext cx="1428230" cy="841705"/>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GB" sz="1400" i="1" smtClean="0">
                              <a:solidFill>
                                <a:srgbClr val="FF9177"/>
                              </a:solidFill>
                              <a:latin typeface="Cambria Math" panose="02040503050406030204" pitchFamily="18" charset="0"/>
                            </a:rPr>
                          </m:ctrlPr>
                        </m:sSubPr>
                        <m:e>
                          <m:r>
                            <a:rPr lang="en-GB" sz="1400" i="1" smtClean="0">
                              <a:solidFill>
                                <a:srgbClr val="FF9177"/>
                              </a:solidFill>
                              <a:latin typeface="Cambria Math" panose="02040503050406030204" pitchFamily="18" charset="0"/>
                            </a:rPr>
                            <m:t>𝑣</m:t>
                          </m:r>
                        </m:e>
                        <m:sub>
                          <m:r>
                            <a:rPr lang="en-GB" sz="1400" i="1" smtClean="0">
                              <a:solidFill>
                                <a:srgbClr val="FF9177"/>
                              </a:solidFill>
                              <a:latin typeface="Cambria Math" panose="02040503050406030204" pitchFamily="18" charset="0"/>
                            </a:rPr>
                            <m:t>𝑔</m:t>
                          </m:r>
                          <m:r>
                            <a:rPr lang="en-US" sz="1400" b="0" i="1" smtClean="0">
                              <a:solidFill>
                                <a:srgbClr val="FF9177"/>
                              </a:solidFill>
                              <a:latin typeface="Cambria Math" panose="02040503050406030204" pitchFamily="18" charset="0"/>
                            </a:rPr>
                            <m:t>𝑟𝑜𝑢𝑝</m:t>
                          </m:r>
                        </m:sub>
                      </m:sSub>
                      <m:r>
                        <a:rPr lang="en-GB" sz="1400" i="1" smtClean="0">
                          <a:solidFill>
                            <a:srgbClr val="FF9177"/>
                          </a:solidFill>
                          <a:latin typeface="Cambria Math" panose="02040503050406030204" pitchFamily="18" charset="0"/>
                        </a:rPr>
                        <m:t>=</m:t>
                      </m:r>
                      <m:f>
                        <m:fPr>
                          <m:ctrlPr>
                            <a:rPr lang="en-GB" sz="1400" i="1" smtClean="0">
                              <a:solidFill>
                                <a:srgbClr val="FF9177"/>
                              </a:solidFill>
                              <a:latin typeface="Cambria Math" panose="02040503050406030204" pitchFamily="18" charset="0"/>
                            </a:rPr>
                          </m:ctrlPr>
                        </m:fPr>
                        <m:num>
                          <m:r>
                            <a:rPr lang="en-GB" sz="1400" i="1" smtClean="0">
                              <a:solidFill>
                                <a:srgbClr val="FF9177"/>
                              </a:solidFill>
                              <a:latin typeface="Cambria Math" panose="02040503050406030204" pitchFamily="18" charset="0"/>
                            </a:rPr>
                            <m:t>1</m:t>
                          </m:r>
                        </m:num>
                        <m:den>
                          <m:r>
                            <a:rPr lang="en-GB" sz="1400" i="1" smtClean="0">
                              <a:solidFill>
                                <a:srgbClr val="FF9177"/>
                              </a:solidFill>
                              <a:latin typeface="Cambria Math" panose="02040503050406030204" pitchFamily="18" charset="0"/>
                            </a:rPr>
                            <m:t>2</m:t>
                          </m:r>
                        </m:den>
                      </m:f>
                      <m:rad>
                        <m:radPr>
                          <m:degHide m:val="on"/>
                          <m:ctrlPr>
                            <a:rPr lang="en-GB" sz="1400" i="1" smtClean="0">
                              <a:solidFill>
                                <a:srgbClr val="FF9177"/>
                              </a:solidFill>
                              <a:latin typeface="Cambria Math" panose="02040503050406030204" pitchFamily="18" charset="0"/>
                            </a:rPr>
                          </m:ctrlPr>
                        </m:radPr>
                        <m:deg/>
                        <m:e>
                          <m:f>
                            <m:fPr>
                              <m:ctrlPr>
                                <a:rPr lang="en-GB" sz="1400" i="1" smtClean="0">
                                  <a:solidFill>
                                    <a:srgbClr val="FF9177"/>
                                  </a:solidFill>
                                  <a:latin typeface="Cambria Math" panose="02040503050406030204" pitchFamily="18" charset="0"/>
                                </a:rPr>
                              </m:ctrlPr>
                            </m:fPr>
                            <m:num>
                              <m:r>
                                <a:rPr lang="en-GB" sz="1400" i="1" smtClean="0">
                                  <a:solidFill>
                                    <a:srgbClr val="FF9177"/>
                                  </a:solidFill>
                                  <a:latin typeface="Cambria Math" panose="02040503050406030204" pitchFamily="18" charset="0"/>
                                </a:rPr>
                                <m:t>𝑔</m:t>
                              </m:r>
                            </m:num>
                            <m:den>
                              <m:r>
                                <a:rPr lang="en-GB" sz="1400" i="1" smtClean="0">
                                  <a:solidFill>
                                    <a:srgbClr val="FF9177"/>
                                  </a:solidFill>
                                  <a:latin typeface="Cambria Math" panose="02040503050406030204" pitchFamily="18" charset="0"/>
                                </a:rPr>
                                <m:t>𝑘</m:t>
                              </m:r>
                            </m:den>
                          </m:f>
                        </m:e>
                      </m:rad>
                      <m:r>
                        <a:rPr lang="en-GB" sz="1400" i="1" smtClean="0">
                          <a:solidFill>
                            <a:srgbClr val="FF9177"/>
                          </a:solidFill>
                          <a:latin typeface="Cambria Math" panose="02040503050406030204" pitchFamily="18" charset="0"/>
                        </a:rPr>
                        <m:t>=</m:t>
                      </m:r>
                      <m:f>
                        <m:fPr>
                          <m:ctrlPr>
                            <a:rPr lang="en-GB" sz="1400" i="1" smtClean="0">
                              <a:solidFill>
                                <a:srgbClr val="FF9177"/>
                              </a:solidFill>
                              <a:latin typeface="Cambria Math" panose="02040503050406030204" pitchFamily="18" charset="0"/>
                            </a:rPr>
                          </m:ctrlPr>
                        </m:fPr>
                        <m:num>
                          <m:r>
                            <a:rPr lang="en-GB" sz="1400" i="1" smtClean="0">
                              <a:solidFill>
                                <a:srgbClr val="FF9177"/>
                              </a:solidFill>
                              <a:latin typeface="Cambria Math" panose="02040503050406030204" pitchFamily="18" charset="0"/>
                            </a:rPr>
                            <m:t>1</m:t>
                          </m:r>
                        </m:num>
                        <m:den>
                          <m:r>
                            <a:rPr lang="en-GB" sz="1400" i="1" smtClean="0">
                              <a:solidFill>
                                <a:srgbClr val="FF9177"/>
                              </a:solidFill>
                              <a:latin typeface="Cambria Math" panose="02040503050406030204" pitchFamily="18" charset="0"/>
                            </a:rPr>
                            <m:t>2</m:t>
                          </m:r>
                        </m:den>
                      </m:f>
                      <m:sSub>
                        <m:sSubPr>
                          <m:ctrlPr>
                            <a:rPr lang="en-GB" sz="1400" i="1" smtClean="0">
                              <a:solidFill>
                                <a:srgbClr val="FF9177"/>
                              </a:solidFill>
                              <a:latin typeface="Cambria Math" panose="02040503050406030204" pitchFamily="18" charset="0"/>
                            </a:rPr>
                          </m:ctrlPr>
                        </m:sSubPr>
                        <m:e>
                          <m:r>
                            <a:rPr lang="en-GB" sz="1400" i="1" smtClean="0">
                              <a:solidFill>
                                <a:srgbClr val="FF9177"/>
                              </a:solidFill>
                              <a:latin typeface="Cambria Math" panose="02040503050406030204" pitchFamily="18" charset="0"/>
                            </a:rPr>
                            <m:t>𝑣</m:t>
                          </m:r>
                        </m:e>
                        <m:sub>
                          <m:r>
                            <a:rPr lang="en-US" sz="1400" b="0" i="1" smtClean="0">
                              <a:solidFill>
                                <a:srgbClr val="FF9177"/>
                              </a:solidFill>
                              <a:latin typeface="Cambria Math" panose="02040503050406030204" pitchFamily="18" charset="0"/>
                            </a:rPr>
                            <m:t>𝑝</m:t>
                          </m:r>
                          <m:r>
                            <a:rPr lang="en-US" sz="1400" b="0" i="1" smtClean="0">
                              <a:solidFill>
                                <a:srgbClr val="FF9177"/>
                              </a:solidFill>
                              <a:latin typeface="Cambria Math" panose="02040503050406030204" pitchFamily="18" charset="0"/>
                            </a:rPr>
                            <m:t>h</m:t>
                          </m:r>
                          <m:r>
                            <a:rPr lang="en-US" sz="1400" b="0" i="1" smtClean="0">
                              <a:solidFill>
                                <a:srgbClr val="FF9177"/>
                              </a:solidFill>
                              <a:latin typeface="Cambria Math" panose="02040503050406030204" pitchFamily="18" charset="0"/>
                            </a:rPr>
                            <m:t>𝑎𝑠𝑒</m:t>
                          </m:r>
                        </m:sub>
                      </m:sSub>
                    </m:oMath>
                  </m:oMathPara>
                </a14:m>
                <a:endParaRPr lang="en-GB" sz="1400">
                  <a:solidFill>
                    <a:srgbClr val="FF9177"/>
                  </a:solidFill>
                </a:endParaRPr>
              </a:p>
            </p:txBody>
          </p:sp>
        </mc:Choice>
        <mc:Fallback xmlns="">
          <p:sp>
            <p:nvSpPr>
              <p:cNvPr id="43" name="TextBox 42">
                <a:extLst>
                  <a:ext uri="{FF2B5EF4-FFF2-40B4-BE49-F238E27FC236}">
                    <a16:creationId xmlns:a16="http://schemas.microsoft.com/office/drawing/2014/main" id="{D7EE8DBC-E4FF-1701-9176-D13C06393E91}"/>
                  </a:ext>
                </a:extLst>
              </p:cNvPr>
              <p:cNvSpPr txBox="1">
                <a:spLocks noRot="1" noChangeAspect="1" noMove="1" noResize="1" noEditPoints="1" noAdjustHandles="1" noChangeArrowheads="1" noChangeShapeType="1" noTextEdit="1"/>
              </p:cNvSpPr>
              <p:nvPr/>
            </p:nvSpPr>
            <p:spPr>
              <a:xfrm>
                <a:off x="2330421" y="3389067"/>
                <a:ext cx="1428230" cy="841705"/>
              </a:xfrm>
              <a:prstGeom prst="rect">
                <a:avLst/>
              </a:prstGeom>
              <a:blipFill>
                <a:blip r:embed="rId11"/>
                <a:stretch>
                  <a:fillRect b="-57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535A136-A5B3-DAE2-99D7-398688EE4B98}"/>
                  </a:ext>
                </a:extLst>
              </p:cNvPr>
              <p:cNvSpPr txBox="1"/>
              <p:nvPr/>
            </p:nvSpPr>
            <p:spPr>
              <a:xfrm>
                <a:off x="3519113" y="3401897"/>
                <a:ext cx="2159617"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3B5A3"/>
                          </a:solidFill>
                          <a:latin typeface="Cambria Math" panose="02040503050406030204" pitchFamily="18" charset="0"/>
                        </a:rPr>
                        <m:t>𝑣</m:t>
                      </m:r>
                      <m:r>
                        <a:rPr lang="en-US" sz="1400" b="0" i="1" smtClean="0">
                          <a:solidFill>
                            <a:srgbClr val="03B5A3"/>
                          </a:solidFill>
                          <a:latin typeface="Cambria Math" panose="02040503050406030204" pitchFamily="18" charset="0"/>
                        </a:rPr>
                        <m:t>=</m:t>
                      </m:r>
                      <m:rad>
                        <m:radPr>
                          <m:degHide m:val="on"/>
                          <m:ctrlPr>
                            <a:rPr lang="en-US" sz="1400" b="0" i="1" smtClean="0">
                              <a:solidFill>
                                <a:srgbClr val="03B5A3"/>
                              </a:solidFill>
                              <a:latin typeface="Cambria Math" panose="02040503050406030204" pitchFamily="18" charset="0"/>
                            </a:rPr>
                          </m:ctrlPr>
                        </m:radPr>
                        <m:deg/>
                        <m:e>
                          <m:f>
                            <m:fPr>
                              <m:ctrlPr>
                                <a:rPr lang="en-US" sz="1400" b="0" i="1" smtClean="0">
                                  <a:solidFill>
                                    <a:srgbClr val="03B5A3"/>
                                  </a:solidFill>
                                  <a:latin typeface="Cambria Math" panose="02040503050406030204" pitchFamily="18" charset="0"/>
                                </a:rPr>
                              </m:ctrlPr>
                            </m:fPr>
                            <m:num>
                              <m:r>
                                <a:rPr lang="en-US" sz="1400" b="0" i="1" smtClean="0">
                                  <a:solidFill>
                                    <a:srgbClr val="03B5A3"/>
                                  </a:solidFill>
                                  <a:latin typeface="Cambria Math" panose="02040503050406030204" pitchFamily="18" charset="0"/>
                                </a:rPr>
                                <m:t>𝑔</m:t>
                              </m:r>
                              <m:r>
                                <a:rPr lang="en-US" sz="1400" i="1" kern="0">
                                  <a:solidFill>
                                    <a:srgbClr val="03B5A3"/>
                                  </a:solidFill>
                                  <a:latin typeface="Cambria Math" panose="02040503050406030204" pitchFamily="18" charset="0"/>
                                  <a:ea typeface="Cambria Math" panose="02040503050406030204" pitchFamily="18" charset="0"/>
                                  <a:cs typeface="David" panose="020E0502060401010101" pitchFamily="34" charset="-79"/>
                                  <a:sym typeface="Arial"/>
                                </a:rPr>
                                <m:t>𝜆</m:t>
                              </m:r>
                            </m:num>
                            <m:den>
                              <m:r>
                                <a:rPr lang="en-US" sz="1400" b="0" i="1" smtClean="0">
                                  <a:solidFill>
                                    <a:srgbClr val="03B5A3"/>
                                  </a:solidFill>
                                  <a:latin typeface="Cambria Math" panose="02040503050406030204" pitchFamily="18" charset="0"/>
                                </a:rPr>
                                <m:t>2</m:t>
                              </m:r>
                              <m:r>
                                <a:rPr lang="en-US" sz="1400" b="0" i="1" smtClean="0">
                                  <a:solidFill>
                                    <a:srgbClr val="03B5A3"/>
                                  </a:solidFill>
                                  <a:latin typeface="Cambria Math" panose="02040503050406030204" pitchFamily="18" charset="0"/>
                                  <a:ea typeface="Cambria Math" panose="02040503050406030204" pitchFamily="18" charset="0"/>
                                </a:rPr>
                                <m:t>𝜋</m:t>
                              </m:r>
                            </m:den>
                          </m:f>
                        </m:e>
                      </m:rad>
                      <m:r>
                        <a:rPr lang="en-US" sz="1400" b="0" i="1" smtClean="0">
                          <a:solidFill>
                            <a:srgbClr val="03B5A3"/>
                          </a:solidFill>
                          <a:latin typeface="Cambria Math" panose="02040503050406030204" pitchFamily="18" charset="0"/>
                        </a:rPr>
                        <m:t>=</m:t>
                      </m:r>
                      <m:rad>
                        <m:radPr>
                          <m:degHide m:val="on"/>
                          <m:ctrlPr>
                            <a:rPr lang="en-US" sz="1400" b="0" i="1" smtClean="0">
                              <a:solidFill>
                                <a:srgbClr val="03B5A3"/>
                              </a:solidFill>
                              <a:latin typeface="Cambria Math" panose="02040503050406030204" pitchFamily="18" charset="0"/>
                            </a:rPr>
                          </m:ctrlPr>
                        </m:radPr>
                        <m:deg/>
                        <m:e>
                          <m:f>
                            <m:fPr>
                              <m:ctrlPr>
                                <a:rPr lang="en-US" sz="1400" b="0" i="1" smtClean="0">
                                  <a:solidFill>
                                    <a:srgbClr val="03B5A3"/>
                                  </a:solidFill>
                                  <a:latin typeface="Cambria Math" panose="02040503050406030204" pitchFamily="18" charset="0"/>
                                </a:rPr>
                              </m:ctrlPr>
                            </m:fPr>
                            <m:num>
                              <m:r>
                                <a:rPr lang="en-US" sz="1400" b="0" i="1" smtClean="0">
                                  <a:solidFill>
                                    <a:srgbClr val="03B5A3"/>
                                  </a:solidFill>
                                  <a:latin typeface="Cambria Math" panose="02040503050406030204" pitchFamily="18" charset="0"/>
                                </a:rPr>
                                <m:t>𝑔</m:t>
                              </m:r>
                            </m:num>
                            <m:den>
                              <m:r>
                                <a:rPr lang="en-US" sz="1400" b="0" i="1" smtClean="0">
                                  <a:solidFill>
                                    <a:srgbClr val="03B5A3"/>
                                  </a:solidFill>
                                  <a:latin typeface="Cambria Math" panose="02040503050406030204" pitchFamily="18" charset="0"/>
                                </a:rPr>
                                <m:t>𝑘</m:t>
                              </m:r>
                            </m:den>
                          </m:f>
                        </m:e>
                      </m:rad>
                    </m:oMath>
                  </m:oMathPara>
                </a14:m>
                <a:endParaRPr lang="en-US" sz="1400">
                  <a:solidFill>
                    <a:srgbClr val="03B5A3"/>
                  </a:solidFill>
                </a:endParaRPr>
              </a:p>
            </p:txBody>
          </p:sp>
        </mc:Choice>
        <mc:Fallback xmlns="">
          <p:sp>
            <p:nvSpPr>
              <p:cNvPr id="46" name="TextBox 45">
                <a:extLst>
                  <a:ext uri="{FF2B5EF4-FFF2-40B4-BE49-F238E27FC236}">
                    <a16:creationId xmlns:a16="http://schemas.microsoft.com/office/drawing/2014/main" id="{9535A136-A5B3-DAE2-99D7-398688EE4B98}"/>
                  </a:ext>
                </a:extLst>
              </p:cNvPr>
              <p:cNvSpPr txBox="1">
                <a:spLocks noRot="1" noChangeAspect="1" noMove="1" noResize="1" noEditPoints="1" noAdjustHandles="1" noChangeArrowheads="1" noChangeShapeType="1" noTextEdit="1"/>
              </p:cNvSpPr>
              <p:nvPr/>
            </p:nvSpPr>
            <p:spPr>
              <a:xfrm>
                <a:off x="3519113" y="3401897"/>
                <a:ext cx="2159617" cy="728854"/>
              </a:xfrm>
              <a:prstGeom prst="rect">
                <a:avLst/>
              </a:prstGeom>
              <a:blipFill>
                <a:blip r:embed="rId12"/>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AD27208B-D901-5CD3-9F79-2CF207A4825D}"/>
              </a:ext>
            </a:extLst>
          </p:cNvPr>
          <p:cNvSpPr txBox="1"/>
          <p:nvPr/>
        </p:nvSpPr>
        <p:spPr>
          <a:xfrm>
            <a:off x="510965" y="3276951"/>
            <a:ext cx="1418895" cy="954107"/>
          </a:xfrm>
          <a:prstGeom prst="rect">
            <a:avLst/>
          </a:prstGeom>
          <a:noFill/>
        </p:spPr>
        <p:txBody>
          <a:bodyPr wrap="square" rtlCol="0">
            <a:spAutoFit/>
          </a:bodyPr>
          <a:lstStyle/>
          <a:p>
            <a:pPr algn="ctr"/>
            <a:r>
              <a:rPr lang="he-IL" sz="1400" dirty="0">
                <a:solidFill>
                  <a:srgbClr val="03B5A3"/>
                </a:solidFill>
                <a:latin typeface="David" panose="020E0502060401010101" pitchFamily="34" charset="-79"/>
                <a:cs typeface="David" panose="020E0502060401010101" pitchFamily="34" charset="-79"/>
              </a:rPr>
              <a:t>גלים שנוצרים כאשר ספינה</a:t>
            </a:r>
            <a:r>
              <a:rPr lang="en-US" sz="1400" dirty="0">
                <a:solidFill>
                  <a:srgbClr val="03B5A3"/>
                </a:solidFill>
                <a:latin typeface="David" panose="020E0502060401010101" pitchFamily="34" charset="-79"/>
                <a:cs typeface="David" panose="020E0502060401010101" pitchFamily="34" charset="-79"/>
              </a:rPr>
              <a:t>/</a:t>
            </a:r>
            <a:r>
              <a:rPr lang="he-IL" sz="1400" dirty="0">
                <a:solidFill>
                  <a:srgbClr val="03B5A3"/>
                </a:solidFill>
                <a:latin typeface="David" panose="020E0502060401010101" pitchFamily="34" charset="-79"/>
                <a:cs typeface="David" panose="020E0502060401010101" pitchFamily="34" charset="-79"/>
              </a:rPr>
              <a:t>גוף מתקדם מהיר יותר ממהירות הגל</a:t>
            </a:r>
            <a:endParaRPr lang="en-US" sz="1400" dirty="0">
              <a:solidFill>
                <a:srgbClr val="03B5A3"/>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22657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התאמה אישית 1">
      <a:dk1>
        <a:srgbClr val="000000"/>
      </a:dk1>
      <a:lt1>
        <a:srgbClr val="FFFFFF"/>
      </a:lt1>
      <a:dk2>
        <a:srgbClr val="595959"/>
      </a:dk2>
      <a:lt2>
        <a:srgbClr val="F58870"/>
      </a:lt2>
      <a:accent1>
        <a:srgbClr val="FBB7A4"/>
      </a:accent1>
      <a:accent2>
        <a:srgbClr val="FFEEE7"/>
      </a:accent2>
      <a:accent3>
        <a:srgbClr val="03B5A3"/>
      </a:accent3>
      <a:accent4>
        <a:srgbClr val="9AD6CC"/>
      </a:accent4>
      <a:accent5>
        <a:srgbClr val="D1ECDB"/>
      </a:accent5>
      <a:accent6>
        <a:srgbClr val="F58870"/>
      </a:accent6>
      <a:hlink>
        <a:srgbClr val="FBB7A4"/>
      </a:hlink>
      <a:folHlink>
        <a:srgbClr val="0097A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453</TotalTime>
  <Words>6690</Words>
  <Application>Microsoft Office PowerPoint</Application>
  <PresentationFormat>On-screen Show (16:9)</PresentationFormat>
  <Paragraphs>999</Paragraphs>
  <Slides>27</Slides>
  <Notes>21</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Calibri</vt:lpstr>
      <vt:lpstr>Source Sans Pro</vt:lpstr>
      <vt:lpstr>Fira Sans</vt:lpstr>
      <vt:lpstr>Calibri Light</vt:lpstr>
      <vt:lpstr>Cardo</vt:lpstr>
      <vt:lpstr>Arial</vt:lpstr>
      <vt:lpstr>Cambria Math</vt:lpstr>
      <vt:lpstr>David</vt:lpstr>
      <vt:lpstr>Fira Sans Extra Condensed</vt:lpstr>
      <vt:lpstr>Office Theme</vt:lpstr>
      <vt:lpstr>שובל קלוון</vt:lpstr>
      <vt:lpstr>PowerPoint Presentation</vt:lpstr>
      <vt:lpstr> הגדרת תופעת קלוון </vt:lpstr>
      <vt:lpstr>PowerPoint Presentation</vt:lpstr>
      <vt:lpstr>למה קלווין? </vt:lpstr>
      <vt:lpstr>PowerPoint Presentation</vt:lpstr>
      <vt:lpstr>PowerPoint Presentation</vt:lpstr>
      <vt:lpstr>PowerPoint Presentation</vt:lpstr>
      <vt:lpstr>ועוד...(מפת מושגים)</vt:lpstr>
      <vt:lpstr>אז מה רצינו באמת?</vt:lpstr>
      <vt:lpstr>שלב ראשון</vt:lpstr>
      <vt:lpstr>PowerPoint Presentation</vt:lpstr>
      <vt:lpstr>שלב שני</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שובל קלוון</dc:title>
  <dc:creator>user1</dc:creator>
  <cp:lastModifiedBy>7awari Gamer</cp:lastModifiedBy>
  <cp:revision>4</cp:revision>
  <dcterms:modified xsi:type="dcterms:W3CDTF">2023-07-09T09:47:45Z</dcterms:modified>
</cp:coreProperties>
</file>